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4"/>
  </p:sldMasterIdLst>
  <p:notesMasterIdLst>
    <p:notesMasterId r:id="rId18"/>
  </p:notesMasterIdLst>
  <p:handoutMasterIdLst>
    <p:handoutMasterId r:id="rId19"/>
  </p:handoutMasterIdLst>
  <p:sldIdLst>
    <p:sldId id="401" r:id="rId5"/>
    <p:sldId id="403" r:id="rId6"/>
    <p:sldId id="402" r:id="rId7"/>
    <p:sldId id="404" r:id="rId8"/>
    <p:sldId id="396" r:id="rId9"/>
    <p:sldId id="397" r:id="rId10"/>
    <p:sldId id="405" r:id="rId11"/>
    <p:sldId id="406" r:id="rId12"/>
    <p:sldId id="410" r:id="rId13"/>
    <p:sldId id="394" r:id="rId14"/>
    <p:sldId id="407" r:id="rId15"/>
    <p:sldId id="408" r:id="rId16"/>
    <p:sldId id="409" r:id="rId17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08" autoAdjust="0"/>
  </p:normalViewPr>
  <p:slideViewPr>
    <p:cSldViewPr snapToGrid="0">
      <p:cViewPr varScale="1">
        <p:scale>
          <a:sx n="111" d="100"/>
          <a:sy n="111" d="100"/>
        </p:scale>
        <p:origin x="594" y="84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數列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04-4AED-828C-7BBA138B911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數列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04-4AED-828C-7BBA138B911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數列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04-4AED-828C-7BBA138B91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5462016"/>
        <c:axId val="95190752"/>
      </c:barChart>
      <c:catAx>
        <c:axId val="235462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pPr>
            <a:endParaRPr lang="zh-TW"/>
          </a:p>
        </c:txPr>
        <c:crossAx val="95190752"/>
        <c:crosses val="autoZero"/>
        <c:auto val="1"/>
        <c:lblAlgn val="ctr"/>
        <c:lblOffset val="100"/>
        <c:noMultiLvlLbl val="0"/>
      </c:catAx>
      <c:valAx>
        <c:axId val="95190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pPr>
            <a:endParaRPr lang="zh-TW"/>
          </a:p>
        </c:txPr>
        <c:crossAx val="235462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Microsoft JhengHei UI" panose="020B0604030504040204" pitchFamily="34" charset="-120"/>
          <a:ea typeface="Microsoft JhengHei UI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D67ED0-6EEA-48F6-A9C1-BE754AABC76A}" type="doc">
      <dgm:prSet loTypeId="urn:microsoft.com/office/officeart/2017/3/layout/HorizontalPathTimeline#2" loCatId="other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AE62509E-8FD5-4BC0-8484-49407DA07B2D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F2C679D-77AF-46F9-9ACE-1E1D440B1883}" type="parTrans" cxnId="{B681E0E7-0B3A-4DB8-BF19-F9AE0E1C787B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C2CB4AF-F88D-4FBE-A40E-0CC048A23B9E}" type="sibTrans" cxnId="{B681E0E7-0B3A-4DB8-BF19-F9AE0E1C787B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4A260F9-80FA-4E2A-BE87-2C0670B83857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若要開始簡報，請移至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索引標籤，然後選取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從首張​​投影片​​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E4E3177-8F1B-40ED-B20A-6A6F0041E180}" type="parTrans" cxnId="{0D49E980-DE7B-46C8-A240-0AF3E38E1055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A9E60E0-CF2E-4096-A9F4-556713DB9AE4}" type="sibTrans" cxnId="{0D49E980-DE7B-46C8-A240-0AF3E38E1055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20928AAA-F457-4A09-8AAC-A82210983FBE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15085CE-2C78-4B64-8FF4-E48DB7BD55D2}" type="parTrans" cxnId="{BA476174-221B-4A3D-B4E2-5FCC084B59D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B5D5454-A5E9-4E37-B514-DFC5324A66C0}" type="sibTrans" cxnId="{BA476174-221B-4A3D-B4E2-5FCC084B59D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C6534A9-4C27-4998-80A5-DF23882CAE25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若要顯示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簡報者檢視畫面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，請在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檢視左下方的控制列上選取三個點，然後選取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顯示簡報者檢視畫面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AA7231B-9394-4732-A7BE-3EB3CF2F8D70}" type="parTrans" cxnId="{82290D4D-2346-4E6C-B254-B9EAA4D01A2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3B69D46-737C-4589-B359-6BD9DD58BC91}" type="sibTrans" cxnId="{82290D4D-2346-4E6C-B254-B9EAA4D01A2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3738E35-4243-4E7D-A93F-C07DA3901E78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4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ABBAF6C-D1C9-42E1-B928-5ACDE3D21AB0}" type="parTrans" cxnId="{E41AD5BE-76F3-4A9E-8059-7FC96866170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6BF5896A-A334-45B0-B451-09159F55B184}" type="sibTrans" cxnId="{E41AD5BE-76F3-4A9E-8059-7FC96866170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4C8CD19-04E2-4488-965F-DC841C470D45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簡報期間，演講者備忘稿會顯示在監視器上，但觀眾看不到</a:t>
          </a:r>
          <a:r>
            <a:rPr lang="zh-TW" altLang="en-US" sz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</a:p>
      </dgm:t>
    </dgm:pt>
    <dgm:pt modelId="{CD5F7DE2-2AD1-4CE8-AAC7-AD9C8E180CEA}" type="parTrans" cxnId="{07030C4E-4D62-4240-B10F-E41B801C763E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7CE5955C-EC28-4D1B-9459-0C5458B1797D}" type="sibTrans" cxnId="{07030C4E-4D62-4240-B10F-E41B801C763E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6FDC3BC-D033-45AB-9EB6-A7C45BCB6B38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gm:t>
    </dgm:pt>
    <dgm:pt modelId="{AE8D3FC7-A2EC-4411-8FC9-32D2EBC1DCFC}" type="parTrans" cxnId="{7F17C71C-B893-439D-9C19-726E87643D18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7E54C53-26D6-4B3A-9FFA-C1495F5EDD1A}" type="sibTrans" cxnId="{7F17C71C-B893-439D-9C19-726E87643D18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00431A8-10F8-49D1-8B45-612B3E1A8B7E}">
      <dgm:prSet phldrT="[Text]" custT="1"/>
      <dgm:spPr/>
      <dgm:t>
        <a:bodyPr rtlCol="0"/>
        <a:lstStyle/>
        <a:p>
          <a:pPr rtl="0"/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窗格是一個顯示在每張投影片下面的方塊。點一下它來新增備忘稿。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3E2C2DF-4043-4CA4-8F5A-F17A730BDAB3}" type="parTrans" cxnId="{2AF48965-6D29-4263-8627-0C1546F9BFFD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667323A-E1D9-4CF4-B17B-1A42B16A0835}" type="sibTrans" cxnId="{2AF48965-6D29-4263-8627-0C1546F9BFFD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EDAF963-6421-41D1-B581-2F79B34A655B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gm:t>
    </dgm:pt>
    <dgm:pt modelId="{622CE2A2-A586-4B7A-9096-2D0710E9A95A}" type="parTrans" cxnId="{7655CF1A-0F75-4A56-8065-A100AF38F2BA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A07D7702-21FC-45E4-B398-903A40DD9BC8}" type="sibTrans" cxnId="{7655CF1A-0F75-4A56-8065-A100AF38F2BA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A35B6065-1624-4504-8183-35EBAF5B32C7}">
      <dgm:prSet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如果找不到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窗格或它已縮到最小，請按一下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PowerPoint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視窗底部工作列上的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8663D7E-37B2-4D0E-9CAC-43E35AD81FFE}" type="parTrans" cxnId="{1026F4ED-44C6-4CD3-8FB3-A4584BF8D120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C52FD48-DA2D-4E05-8EAC-F1B603486682}" type="sibTrans" cxnId="{1026F4ED-44C6-4CD3-8FB3-A4584BF8D120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3C358AC-5BA0-4CB6-B22F-1B95FA53D0F3}" type="pres">
      <dgm:prSet presAssocID="{44D67ED0-6EEA-48F6-A9C1-BE754AABC76A}" presName="root" presStyleCnt="0">
        <dgm:presLayoutVars>
          <dgm:chMax/>
          <dgm:chPref/>
          <dgm:dir/>
          <dgm:animLvl val="lvl"/>
        </dgm:presLayoutVars>
      </dgm:prSet>
      <dgm:spPr/>
    </dgm:pt>
    <dgm:pt modelId="{9F83E70B-EE6D-407B-8E1F-FE26817B3B1D}" type="pres">
      <dgm:prSet presAssocID="{44D67ED0-6EEA-48F6-A9C1-BE754AABC76A}" presName="divider" presStyleLbl="asst0" presStyleIdx="0" presStyleCnt="1"/>
      <dgm:spPr/>
    </dgm:pt>
    <dgm:pt modelId="{EE6F6E1A-AC88-44BD-8034-0C2734A7943C}" type="pres">
      <dgm:prSet presAssocID="{44D67ED0-6EEA-48F6-A9C1-BE754AABC76A}" presName="nodes" presStyleCnt="0">
        <dgm:presLayoutVars>
          <dgm:chMax/>
          <dgm:chPref/>
          <dgm:animLvl val="lvl"/>
        </dgm:presLayoutVars>
      </dgm:prSet>
      <dgm:spPr/>
    </dgm:pt>
    <dgm:pt modelId="{27CC3FEA-4989-4FE6-A03A-48D0F90DB146}" type="pres">
      <dgm:prSet presAssocID="{AE62509E-8FD5-4BC0-8484-49407DA07B2D}" presName="composite" presStyleCnt="0"/>
      <dgm:spPr/>
    </dgm:pt>
    <dgm:pt modelId="{B3AC6DBE-85B6-4AF3-BADF-7E1E82B735CC}" type="pres">
      <dgm:prSet presAssocID="{AE62509E-8FD5-4BC0-8484-49407DA07B2D}" presName="ConnectorPoint" presStyleLbl="fgAcc1" presStyleIdx="0" presStyleCnt="5"/>
      <dgm:spPr/>
    </dgm:pt>
    <dgm:pt modelId="{EAA550E8-D286-40B4-9B20-40DE0FCA02CE}" type="pres">
      <dgm:prSet presAssocID="{AE62509E-8FD5-4BC0-8484-49407DA07B2D}" presName="ConnectLine" presStyleLbl="alignNode1" presStyleIdx="0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13B6FF8E-261C-4941-9C10-4D13C6F1D5E7}" type="pres">
      <dgm:prSet presAssocID="{AE62509E-8FD5-4BC0-8484-49407DA07B2D}" presName="FlexibleEmptyPlaceHolder" presStyleCnt="0"/>
      <dgm:spPr/>
    </dgm:pt>
    <dgm:pt modelId="{408DCC00-CC60-4F76-9C61-F00E7DBFC778}" type="pres">
      <dgm:prSet presAssocID="{AE62509E-8FD5-4BC0-8484-49407DA07B2D}" presName="L2TextContainer" presStyleLbl="bgAcc1" presStyleIdx="0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5C96A5F5-16B2-4AEA-9591-B66C220F4A65}" type="pres">
      <dgm:prSet presAssocID="{AE62509E-8FD5-4BC0-8484-49407DA07B2D}" presName="L1TextContainer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22931EBF-FF0E-4476-B965-7C4CFFC57D5D}" type="pres">
      <dgm:prSet presAssocID="{AE62509E-8FD5-4BC0-8484-49407DA07B2D}" presName="EmptyPlaceHolder" presStyleCnt="0"/>
      <dgm:spPr/>
    </dgm:pt>
    <dgm:pt modelId="{E3B24336-549D-49F0-9359-D66050EB5874}" type="pres">
      <dgm:prSet presAssocID="{5C2CB4AF-F88D-4FBE-A40E-0CC048A23B9E}" presName="spaceBetweenRectangles" presStyleCnt="0"/>
      <dgm:spPr/>
    </dgm:pt>
    <dgm:pt modelId="{8BD40F87-7EF8-4BE4-972F-FA3FE5A18736}" type="pres">
      <dgm:prSet presAssocID="{20928AAA-F457-4A09-8AAC-A82210983FBE}" presName="composite" presStyleCnt="0"/>
      <dgm:spPr/>
    </dgm:pt>
    <dgm:pt modelId="{F34C40A7-6131-4EF1-9887-E7EEA86D1562}" type="pres">
      <dgm:prSet presAssocID="{20928AAA-F457-4A09-8AAC-A82210983FBE}" presName="ConnectorPoint" presStyleLbl="fgAcc1" presStyleIdx="1" presStyleCnt="5"/>
      <dgm:spPr/>
    </dgm:pt>
    <dgm:pt modelId="{14186A17-7B9F-4674-AD57-FF0C87A3CB32}" type="pres">
      <dgm:prSet presAssocID="{20928AAA-F457-4A09-8AAC-A82210983FBE}" presName="ConnectLine" presStyleLbl="alignNode1" presStyleIdx="1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975F3CEC-6BAC-4EFC-B44F-278583CEC78C}" type="pres">
      <dgm:prSet presAssocID="{20928AAA-F457-4A09-8AAC-A82210983FBE}" presName="FlexibleEmptyPlaceHolder" presStyleCnt="0"/>
      <dgm:spPr/>
    </dgm:pt>
    <dgm:pt modelId="{3A73CBFE-397D-467A-A65B-E19FAB2953BB}" type="pres">
      <dgm:prSet presAssocID="{20928AAA-F457-4A09-8AAC-A82210983FBE}" presName="L2TextContainer" presStyleLbl="bgAcc1" presStyleIdx="1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730471FC-8FAF-49B2-8F42-63D391F759BE}" type="pres">
      <dgm:prSet presAssocID="{20928AAA-F457-4A09-8AAC-A82210983FBE}" presName="L1TextContainer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E5B7BEAE-1C65-4A3E-9D69-CA6F92F97FF3}" type="pres">
      <dgm:prSet presAssocID="{20928AAA-F457-4A09-8AAC-A82210983FBE}" presName="EmptyPlaceHolder" presStyleCnt="0"/>
      <dgm:spPr/>
    </dgm:pt>
    <dgm:pt modelId="{1BC83304-6330-4FF6-994A-D02AC933FCB6}" type="pres">
      <dgm:prSet presAssocID="{EB5D5454-A5E9-4E37-B514-DFC5324A66C0}" presName="spaceBetweenRectangles" presStyleCnt="0"/>
      <dgm:spPr/>
    </dgm:pt>
    <dgm:pt modelId="{8D6C0F72-35C7-4FDF-BDAC-4FF565A33A17}" type="pres">
      <dgm:prSet presAssocID="{03738E35-4243-4E7D-A93F-C07DA3901E78}" presName="composite" presStyleCnt="0"/>
      <dgm:spPr/>
    </dgm:pt>
    <dgm:pt modelId="{79B0CEDC-0005-4ACE-AB25-DB9533DC85C2}" type="pres">
      <dgm:prSet presAssocID="{03738E35-4243-4E7D-A93F-C07DA3901E78}" presName="ConnectorPoint" presStyleLbl="fgAcc1" presStyleIdx="2" presStyleCnt="5"/>
      <dgm:spPr/>
    </dgm:pt>
    <dgm:pt modelId="{F1C3FD7B-71E0-4012-B7CE-2C80433ED975}" type="pres">
      <dgm:prSet presAssocID="{03738E35-4243-4E7D-A93F-C07DA3901E78}" presName="ConnectLine" presStyleLbl="alignNode1" presStyleIdx="2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8D7DE9DA-72BE-42E6-8909-E3D0EB4CA475}" type="pres">
      <dgm:prSet presAssocID="{03738E35-4243-4E7D-A93F-C07DA3901E78}" presName="FlexibleEmptyPlaceHolder" presStyleCnt="0"/>
      <dgm:spPr/>
    </dgm:pt>
    <dgm:pt modelId="{2467EBEC-ACAC-4EF4-B856-39067B4D928B}" type="pres">
      <dgm:prSet presAssocID="{03738E35-4243-4E7D-A93F-C07DA3901E78}" presName="L2TextContainer" presStyleLbl="bgAcc1" presStyleIdx="2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7605329C-2B32-4CD7-9B69-1B3DAB88562E}" type="pres">
      <dgm:prSet presAssocID="{03738E35-4243-4E7D-A93F-C07DA3901E78}" presName="L1TextContainer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E4D18DE3-4D68-4CCA-A662-044FD68AA3B7}" type="pres">
      <dgm:prSet presAssocID="{03738E35-4243-4E7D-A93F-C07DA3901E78}" presName="EmptyPlaceHolder" presStyleCnt="0"/>
      <dgm:spPr/>
    </dgm:pt>
    <dgm:pt modelId="{E17860F2-27FB-497F-B5FF-0D9A9A3F8F3C}" type="pres">
      <dgm:prSet presAssocID="{6BF5896A-A334-45B0-B451-09159F55B184}" presName="spaceBetweenRectangles" presStyleCnt="0"/>
      <dgm:spPr/>
    </dgm:pt>
    <dgm:pt modelId="{6DBCD425-4B34-4A04-996A-F488EA345CEB}" type="pres">
      <dgm:prSet presAssocID="{06FDC3BC-D033-45AB-9EB6-A7C45BCB6B38}" presName="composite" presStyleCnt="0"/>
      <dgm:spPr/>
    </dgm:pt>
    <dgm:pt modelId="{3FE75B81-9D06-4F9F-BD87-C2A832B06693}" type="pres">
      <dgm:prSet presAssocID="{06FDC3BC-D033-45AB-9EB6-A7C45BCB6B38}" presName="ConnectorPoint" presStyleLbl="fgAcc1" presStyleIdx="3" presStyleCnt="5"/>
      <dgm:spPr/>
    </dgm:pt>
    <dgm:pt modelId="{49B749E6-BF6B-43D3-BC78-61C4A55E8F98}" type="pres">
      <dgm:prSet presAssocID="{06FDC3BC-D033-45AB-9EB6-A7C45BCB6B38}" presName="ConnectLine" presStyleLbl="alignNode1" presStyleIdx="3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1CD873BC-76D9-419E-8474-A0A73E62C271}" type="pres">
      <dgm:prSet presAssocID="{06FDC3BC-D033-45AB-9EB6-A7C45BCB6B38}" presName="FlexibleEmptyPlaceHolder" presStyleCnt="0"/>
      <dgm:spPr/>
    </dgm:pt>
    <dgm:pt modelId="{98D787F2-3566-4B4B-934F-5C8EBFBD3E56}" type="pres">
      <dgm:prSet presAssocID="{06FDC3BC-D033-45AB-9EB6-A7C45BCB6B38}" presName="L2TextContainer" presStyleLbl="bgAcc1" presStyleIdx="3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4C592FDC-E0AC-4F61-ACEF-1C00BD20E463}" type="pres">
      <dgm:prSet presAssocID="{06FDC3BC-D033-45AB-9EB6-A7C45BCB6B38}" presName="L1TextContainer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36256BC0-1AE2-4345-A906-E5061A4DB427}" type="pres">
      <dgm:prSet presAssocID="{06FDC3BC-D033-45AB-9EB6-A7C45BCB6B38}" presName="EmptyPlaceHolder" presStyleCnt="0"/>
      <dgm:spPr/>
    </dgm:pt>
    <dgm:pt modelId="{3692401C-5BC2-4EFB-8617-4BA7EEEA3BA8}" type="pres">
      <dgm:prSet presAssocID="{E7E54C53-26D6-4B3A-9FFA-C1495F5EDD1A}" presName="spaceBetweenRectangles" presStyleCnt="0"/>
      <dgm:spPr/>
    </dgm:pt>
    <dgm:pt modelId="{E4F95361-E3A6-4C17-B7E8-D7E8059058E1}" type="pres">
      <dgm:prSet presAssocID="{9EDAF963-6421-41D1-B581-2F79B34A655B}" presName="composite" presStyleCnt="0"/>
      <dgm:spPr/>
    </dgm:pt>
    <dgm:pt modelId="{7C951B90-1017-4E6B-808F-061A18AC976C}" type="pres">
      <dgm:prSet presAssocID="{9EDAF963-6421-41D1-B581-2F79B34A655B}" presName="ConnectorPoint" presStyleLbl="fgAcc1" presStyleIdx="4" presStyleCnt="5"/>
      <dgm:spPr/>
    </dgm:pt>
    <dgm:pt modelId="{DE3E8A8B-9693-4833-9262-AF7EC983C5C1}" type="pres">
      <dgm:prSet presAssocID="{9EDAF963-6421-41D1-B581-2F79B34A655B}" presName="ConnectLine" presStyleLbl="alignNode1" presStyleIdx="4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A46E7037-222C-45A0-A0DF-8C6B5DD443BF}" type="pres">
      <dgm:prSet presAssocID="{9EDAF963-6421-41D1-B581-2F79B34A655B}" presName="FlexibleEmptyPlaceHolder" presStyleCnt="0"/>
      <dgm:spPr/>
    </dgm:pt>
    <dgm:pt modelId="{3FE1CF47-3984-4A03-8FA5-32EF57C9F592}" type="pres">
      <dgm:prSet presAssocID="{9EDAF963-6421-41D1-B581-2F79B34A655B}" presName="L2TextContainer" presStyleLbl="bgAcc1" presStyleIdx="4" presStyleCnt="5">
        <dgm:presLayoutVars>
          <dgm:chMax val="0"/>
          <dgm:chPref val="0"/>
          <dgm:bulletEnabled val="1"/>
        </dgm:presLayoutVars>
      </dgm:prSet>
      <dgm:spPr/>
    </dgm:pt>
    <dgm:pt modelId="{85B18390-D674-4D1A-A88C-77F65C5E0FA0}" type="pres">
      <dgm:prSet presAssocID="{9EDAF963-6421-41D1-B581-2F79B34A655B}" presName="L1TextContainer" presStyleLbl="revTx" presStyleIdx="4" presStyleCnt="5">
        <dgm:presLayoutVars>
          <dgm:chMax val="1"/>
          <dgm:chPref val="1"/>
          <dgm:bulletEnabled val="1"/>
        </dgm:presLayoutVars>
      </dgm:prSet>
      <dgm:spPr/>
    </dgm:pt>
    <dgm:pt modelId="{A722EF93-B85C-4140-B98F-F5D492BD70D3}" type="pres">
      <dgm:prSet presAssocID="{9EDAF963-6421-41D1-B581-2F79B34A655B}" presName="EmptyPlaceHolder" presStyleCnt="0"/>
      <dgm:spPr/>
    </dgm:pt>
  </dgm:ptLst>
  <dgm:cxnLst>
    <dgm:cxn modelId="{1A1A5602-9CFD-454D-B81F-1F25DEBDBB35}" type="presOf" srcId="{34C8CD19-04E2-4488-965F-DC841C470D45}" destId="{2467EBEC-ACAC-4EF4-B856-39067B4D928B}" srcOrd="0" destOrd="0" presId="urn:microsoft.com/office/officeart/2017/3/layout/HorizontalPathTimeline#2"/>
    <dgm:cxn modelId="{3ABC0605-C2F4-4E5C-9F25-72CC3043C8F2}" type="presOf" srcId="{9EDAF963-6421-41D1-B581-2F79B34A655B}" destId="{85B18390-D674-4D1A-A88C-77F65C5E0FA0}" srcOrd="0" destOrd="0" presId="urn:microsoft.com/office/officeart/2017/3/layout/HorizontalPathTimeline#2"/>
    <dgm:cxn modelId="{6AEBAF17-8066-4544-8662-5EF4C3DFD47C}" type="presOf" srcId="{A35B6065-1624-4504-8183-35EBAF5B32C7}" destId="{3FE1CF47-3984-4A03-8FA5-32EF57C9F592}" srcOrd="0" destOrd="0" presId="urn:microsoft.com/office/officeart/2017/3/layout/HorizontalPathTimeline#2"/>
    <dgm:cxn modelId="{7655CF1A-0F75-4A56-8065-A100AF38F2BA}" srcId="{44D67ED0-6EEA-48F6-A9C1-BE754AABC76A}" destId="{9EDAF963-6421-41D1-B581-2F79B34A655B}" srcOrd="4" destOrd="0" parTransId="{622CE2A2-A586-4B7A-9096-2D0710E9A95A}" sibTransId="{A07D7702-21FC-45E4-B398-903A40DD9BC8}"/>
    <dgm:cxn modelId="{7F17C71C-B893-439D-9C19-726E87643D18}" srcId="{44D67ED0-6EEA-48F6-A9C1-BE754AABC76A}" destId="{06FDC3BC-D033-45AB-9EB6-A7C45BCB6B38}" srcOrd="3" destOrd="0" parTransId="{AE8D3FC7-A2EC-4411-8FC9-32D2EBC1DCFC}" sibTransId="{E7E54C53-26D6-4B3A-9FFA-C1495F5EDD1A}"/>
    <dgm:cxn modelId="{ABC35420-2881-483F-B687-1FB2F346360F}" type="presOf" srcId="{44D67ED0-6EEA-48F6-A9C1-BE754AABC76A}" destId="{93C358AC-5BA0-4CB6-B22F-1B95FA53D0F3}" srcOrd="0" destOrd="0" presId="urn:microsoft.com/office/officeart/2017/3/layout/HorizontalPathTimeline#2"/>
    <dgm:cxn modelId="{892D9639-44C7-4CB0-9328-A856DAF67BF3}" type="presOf" srcId="{06FDC3BC-D033-45AB-9EB6-A7C45BCB6B38}" destId="{4C592FDC-E0AC-4F61-ACEF-1C00BD20E463}" srcOrd="0" destOrd="0" presId="urn:microsoft.com/office/officeart/2017/3/layout/HorizontalPathTimeline#2"/>
    <dgm:cxn modelId="{2AF48965-6D29-4263-8627-0C1546F9BFFD}" srcId="{06FDC3BC-D033-45AB-9EB6-A7C45BCB6B38}" destId="{500431A8-10F8-49D1-8B45-612B3E1A8B7E}" srcOrd="0" destOrd="0" parTransId="{33E2C2DF-4043-4CA4-8F5A-F17A730BDAB3}" sibTransId="{F667323A-E1D9-4CF4-B17B-1A42B16A0835}"/>
    <dgm:cxn modelId="{82290D4D-2346-4E6C-B254-B9EAA4D01A23}" srcId="{20928AAA-F457-4A09-8AAC-A82210983FBE}" destId="{9C6534A9-4C27-4998-80A5-DF23882CAE25}" srcOrd="0" destOrd="0" parTransId="{0AA7231B-9394-4732-A7BE-3EB3CF2F8D70}" sibTransId="{83B69D46-737C-4589-B359-6BD9DD58BC91}"/>
    <dgm:cxn modelId="{07030C4E-4D62-4240-B10F-E41B801C763E}" srcId="{03738E35-4243-4E7D-A93F-C07DA3901E78}" destId="{34C8CD19-04E2-4488-965F-DC841C470D45}" srcOrd="0" destOrd="0" parTransId="{CD5F7DE2-2AD1-4CE8-AAC7-AD9C8E180CEA}" sibTransId="{7CE5955C-EC28-4D1B-9459-0C5458B1797D}"/>
    <dgm:cxn modelId="{BA476174-221B-4A3D-B4E2-5FCC084B59D3}" srcId="{44D67ED0-6EEA-48F6-A9C1-BE754AABC76A}" destId="{20928AAA-F457-4A09-8AAC-A82210983FBE}" srcOrd="1" destOrd="0" parTransId="{915085CE-2C78-4B64-8FF4-E48DB7BD55D2}" sibTransId="{EB5D5454-A5E9-4E37-B514-DFC5324A66C0}"/>
    <dgm:cxn modelId="{6D78A77D-E8C3-44F7-BA7A-2EB94AAF655C}" type="presOf" srcId="{9C6534A9-4C27-4998-80A5-DF23882CAE25}" destId="{3A73CBFE-397D-467A-A65B-E19FAB2953BB}" srcOrd="0" destOrd="0" presId="urn:microsoft.com/office/officeart/2017/3/layout/HorizontalPathTimeline#2"/>
    <dgm:cxn modelId="{0D49E980-DE7B-46C8-A240-0AF3E38E1055}" srcId="{AE62509E-8FD5-4BC0-8484-49407DA07B2D}" destId="{54A260F9-80FA-4E2A-BE87-2C0670B83857}" srcOrd="0" destOrd="0" parTransId="{3E4E3177-8F1B-40ED-B20A-6A6F0041E180}" sibTransId="{BA9E60E0-CF2E-4096-A9F4-556713DB9AE4}"/>
    <dgm:cxn modelId="{4746DDBA-39D9-4779-AA84-9E67056DD78D}" type="presOf" srcId="{20928AAA-F457-4A09-8AAC-A82210983FBE}" destId="{730471FC-8FAF-49B2-8F42-63D391F759BE}" srcOrd="0" destOrd="0" presId="urn:microsoft.com/office/officeart/2017/3/layout/HorizontalPathTimeline#2"/>
    <dgm:cxn modelId="{E41AD5BE-76F3-4A9E-8059-7FC968661703}" srcId="{44D67ED0-6EEA-48F6-A9C1-BE754AABC76A}" destId="{03738E35-4243-4E7D-A93F-C07DA3901E78}" srcOrd="2" destOrd="0" parTransId="{DABBAF6C-D1C9-42E1-B928-5ACDE3D21AB0}" sibTransId="{6BF5896A-A334-45B0-B451-09159F55B184}"/>
    <dgm:cxn modelId="{8E29C2C0-0274-4EA3-9FF2-BC466EA71A55}" type="presOf" srcId="{54A260F9-80FA-4E2A-BE87-2C0670B83857}" destId="{408DCC00-CC60-4F76-9C61-F00E7DBFC778}" srcOrd="0" destOrd="0" presId="urn:microsoft.com/office/officeart/2017/3/layout/HorizontalPathTimeline#2"/>
    <dgm:cxn modelId="{F02F5BC1-ADCB-49B8-8B9B-A880FE3F3007}" type="presOf" srcId="{03738E35-4243-4E7D-A93F-C07DA3901E78}" destId="{7605329C-2B32-4CD7-9B69-1B3DAB88562E}" srcOrd="0" destOrd="0" presId="urn:microsoft.com/office/officeart/2017/3/layout/HorizontalPathTimeline#2"/>
    <dgm:cxn modelId="{8B22CAC4-50C4-49FF-9FBB-3928257695F0}" type="presOf" srcId="{500431A8-10F8-49D1-8B45-612B3E1A8B7E}" destId="{98D787F2-3566-4B4B-934F-5C8EBFBD3E56}" srcOrd="0" destOrd="0" presId="urn:microsoft.com/office/officeart/2017/3/layout/HorizontalPathTimeline#2"/>
    <dgm:cxn modelId="{FB22A1C5-F573-4FC4-BF5E-BFBDF858D131}" type="presOf" srcId="{AE62509E-8FD5-4BC0-8484-49407DA07B2D}" destId="{5C96A5F5-16B2-4AEA-9591-B66C220F4A65}" srcOrd="0" destOrd="0" presId="urn:microsoft.com/office/officeart/2017/3/layout/HorizontalPathTimeline#2"/>
    <dgm:cxn modelId="{B681E0E7-0B3A-4DB8-BF19-F9AE0E1C787B}" srcId="{44D67ED0-6EEA-48F6-A9C1-BE754AABC76A}" destId="{AE62509E-8FD5-4BC0-8484-49407DA07B2D}" srcOrd="0" destOrd="0" parTransId="{8F2C679D-77AF-46F9-9ACE-1E1D440B1883}" sibTransId="{5C2CB4AF-F88D-4FBE-A40E-0CC048A23B9E}"/>
    <dgm:cxn modelId="{1026F4ED-44C6-4CD3-8FB3-A4584BF8D120}" srcId="{9EDAF963-6421-41D1-B581-2F79B34A655B}" destId="{A35B6065-1624-4504-8183-35EBAF5B32C7}" srcOrd="0" destOrd="0" parTransId="{58663D7E-37B2-4D0E-9CAC-43E35AD81FFE}" sibTransId="{DC52FD48-DA2D-4E05-8EAC-F1B603486682}"/>
    <dgm:cxn modelId="{149B274D-97B1-4D7D-8606-A060E69D9396}" type="presParOf" srcId="{93C358AC-5BA0-4CB6-B22F-1B95FA53D0F3}" destId="{9F83E70B-EE6D-407B-8E1F-FE26817B3B1D}" srcOrd="0" destOrd="0" presId="urn:microsoft.com/office/officeart/2017/3/layout/HorizontalPathTimeline#2"/>
    <dgm:cxn modelId="{9C64AB4C-6C50-4B98-94C3-1FB3A10037C8}" type="presParOf" srcId="{93C358AC-5BA0-4CB6-B22F-1B95FA53D0F3}" destId="{EE6F6E1A-AC88-44BD-8034-0C2734A7943C}" srcOrd="1" destOrd="0" presId="urn:microsoft.com/office/officeart/2017/3/layout/HorizontalPathTimeline#2"/>
    <dgm:cxn modelId="{1FD49278-35FB-4A87-8037-150A03088969}" type="presParOf" srcId="{EE6F6E1A-AC88-44BD-8034-0C2734A7943C}" destId="{27CC3FEA-4989-4FE6-A03A-48D0F90DB146}" srcOrd="0" destOrd="0" presId="urn:microsoft.com/office/officeart/2017/3/layout/HorizontalPathTimeline#2"/>
    <dgm:cxn modelId="{0FDCEE2C-9049-4A7D-A4AD-A3FAB2668504}" type="presParOf" srcId="{27CC3FEA-4989-4FE6-A03A-48D0F90DB146}" destId="{B3AC6DBE-85B6-4AF3-BADF-7E1E82B735CC}" srcOrd="0" destOrd="0" presId="urn:microsoft.com/office/officeart/2017/3/layout/HorizontalPathTimeline#2"/>
    <dgm:cxn modelId="{BD07AC6A-3A2F-47FE-9350-7DA4A29DB905}" type="presParOf" srcId="{27CC3FEA-4989-4FE6-A03A-48D0F90DB146}" destId="{EAA550E8-D286-40B4-9B20-40DE0FCA02CE}" srcOrd="1" destOrd="0" presId="urn:microsoft.com/office/officeart/2017/3/layout/HorizontalPathTimeline#2"/>
    <dgm:cxn modelId="{4EF19140-CE0B-4443-9D3C-912EE4A13BBB}" type="presParOf" srcId="{27CC3FEA-4989-4FE6-A03A-48D0F90DB146}" destId="{13B6FF8E-261C-4941-9C10-4D13C6F1D5E7}" srcOrd="2" destOrd="0" presId="urn:microsoft.com/office/officeart/2017/3/layout/HorizontalPathTimeline#2"/>
    <dgm:cxn modelId="{BF1AB424-047D-439E-A52A-C93F108309A7}" type="presParOf" srcId="{27CC3FEA-4989-4FE6-A03A-48D0F90DB146}" destId="{408DCC00-CC60-4F76-9C61-F00E7DBFC778}" srcOrd="3" destOrd="0" presId="urn:microsoft.com/office/officeart/2017/3/layout/HorizontalPathTimeline#2"/>
    <dgm:cxn modelId="{27C26064-6724-421D-AD07-4F8CD8E80135}" type="presParOf" srcId="{27CC3FEA-4989-4FE6-A03A-48D0F90DB146}" destId="{5C96A5F5-16B2-4AEA-9591-B66C220F4A65}" srcOrd="4" destOrd="0" presId="urn:microsoft.com/office/officeart/2017/3/layout/HorizontalPathTimeline#2"/>
    <dgm:cxn modelId="{292F4599-0304-4E05-BAB2-EE49D095460E}" type="presParOf" srcId="{27CC3FEA-4989-4FE6-A03A-48D0F90DB146}" destId="{22931EBF-FF0E-4476-B965-7C4CFFC57D5D}" srcOrd="5" destOrd="0" presId="urn:microsoft.com/office/officeart/2017/3/layout/HorizontalPathTimeline#2"/>
    <dgm:cxn modelId="{8392B015-2B04-43E7-9510-B7789EEB7846}" type="presParOf" srcId="{EE6F6E1A-AC88-44BD-8034-0C2734A7943C}" destId="{E3B24336-549D-49F0-9359-D66050EB5874}" srcOrd="1" destOrd="0" presId="urn:microsoft.com/office/officeart/2017/3/layout/HorizontalPathTimeline#2"/>
    <dgm:cxn modelId="{B4F8EBC0-FB8F-4814-B17C-8A8160450CE9}" type="presParOf" srcId="{EE6F6E1A-AC88-44BD-8034-0C2734A7943C}" destId="{8BD40F87-7EF8-4BE4-972F-FA3FE5A18736}" srcOrd="2" destOrd="0" presId="urn:microsoft.com/office/officeart/2017/3/layout/HorizontalPathTimeline#2"/>
    <dgm:cxn modelId="{BDBA57D5-9585-44EE-8137-B662DD0CCB3D}" type="presParOf" srcId="{8BD40F87-7EF8-4BE4-972F-FA3FE5A18736}" destId="{F34C40A7-6131-4EF1-9887-E7EEA86D1562}" srcOrd="0" destOrd="0" presId="urn:microsoft.com/office/officeart/2017/3/layout/HorizontalPathTimeline#2"/>
    <dgm:cxn modelId="{A58D608F-ECC9-4F53-924C-CA1FA9876CB6}" type="presParOf" srcId="{8BD40F87-7EF8-4BE4-972F-FA3FE5A18736}" destId="{14186A17-7B9F-4674-AD57-FF0C87A3CB32}" srcOrd="1" destOrd="0" presId="urn:microsoft.com/office/officeart/2017/3/layout/HorizontalPathTimeline#2"/>
    <dgm:cxn modelId="{35DB642F-8986-4C8A-8727-43F26FC8D8C5}" type="presParOf" srcId="{8BD40F87-7EF8-4BE4-972F-FA3FE5A18736}" destId="{975F3CEC-6BAC-4EFC-B44F-278583CEC78C}" srcOrd="2" destOrd="0" presId="urn:microsoft.com/office/officeart/2017/3/layout/HorizontalPathTimeline#2"/>
    <dgm:cxn modelId="{5F763E16-0EC2-45FD-9E65-98D18623BFAC}" type="presParOf" srcId="{8BD40F87-7EF8-4BE4-972F-FA3FE5A18736}" destId="{3A73CBFE-397D-467A-A65B-E19FAB2953BB}" srcOrd="3" destOrd="0" presId="urn:microsoft.com/office/officeart/2017/3/layout/HorizontalPathTimeline#2"/>
    <dgm:cxn modelId="{756051C9-E47D-483A-A215-FDD1F893B06F}" type="presParOf" srcId="{8BD40F87-7EF8-4BE4-972F-FA3FE5A18736}" destId="{730471FC-8FAF-49B2-8F42-63D391F759BE}" srcOrd="4" destOrd="0" presId="urn:microsoft.com/office/officeart/2017/3/layout/HorizontalPathTimeline#2"/>
    <dgm:cxn modelId="{5BE04A7E-2CB3-4EBF-92EC-859AF2F0516B}" type="presParOf" srcId="{8BD40F87-7EF8-4BE4-972F-FA3FE5A18736}" destId="{E5B7BEAE-1C65-4A3E-9D69-CA6F92F97FF3}" srcOrd="5" destOrd="0" presId="urn:microsoft.com/office/officeart/2017/3/layout/HorizontalPathTimeline#2"/>
    <dgm:cxn modelId="{DA44D99E-95F4-455B-924A-281175A3046A}" type="presParOf" srcId="{EE6F6E1A-AC88-44BD-8034-0C2734A7943C}" destId="{1BC83304-6330-4FF6-994A-D02AC933FCB6}" srcOrd="3" destOrd="0" presId="urn:microsoft.com/office/officeart/2017/3/layout/HorizontalPathTimeline#2"/>
    <dgm:cxn modelId="{DDACE856-1745-4149-B5B3-4C4B7FF09D1D}" type="presParOf" srcId="{EE6F6E1A-AC88-44BD-8034-0C2734A7943C}" destId="{8D6C0F72-35C7-4FDF-BDAC-4FF565A33A17}" srcOrd="4" destOrd="0" presId="urn:microsoft.com/office/officeart/2017/3/layout/HorizontalPathTimeline#2"/>
    <dgm:cxn modelId="{A02D9B70-41D7-496D-956C-A57245DB7C97}" type="presParOf" srcId="{8D6C0F72-35C7-4FDF-BDAC-4FF565A33A17}" destId="{79B0CEDC-0005-4ACE-AB25-DB9533DC85C2}" srcOrd="0" destOrd="0" presId="urn:microsoft.com/office/officeart/2017/3/layout/HorizontalPathTimeline#2"/>
    <dgm:cxn modelId="{A40BF6BD-D76C-49F7-AFD2-3BBED3A0034D}" type="presParOf" srcId="{8D6C0F72-35C7-4FDF-BDAC-4FF565A33A17}" destId="{F1C3FD7B-71E0-4012-B7CE-2C80433ED975}" srcOrd="1" destOrd="0" presId="urn:microsoft.com/office/officeart/2017/3/layout/HorizontalPathTimeline#2"/>
    <dgm:cxn modelId="{FD0F136A-2C48-4E26-B042-74A913D58944}" type="presParOf" srcId="{8D6C0F72-35C7-4FDF-BDAC-4FF565A33A17}" destId="{8D7DE9DA-72BE-42E6-8909-E3D0EB4CA475}" srcOrd="2" destOrd="0" presId="urn:microsoft.com/office/officeart/2017/3/layout/HorizontalPathTimeline#2"/>
    <dgm:cxn modelId="{C87FB66A-D457-4ABE-9A01-18B0288F7603}" type="presParOf" srcId="{8D6C0F72-35C7-4FDF-BDAC-4FF565A33A17}" destId="{2467EBEC-ACAC-4EF4-B856-39067B4D928B}" srcOrd="3" destOrd="0" presId="urn:microsoft.com/office/officeart/2017/3/layout/HorizontalPathTimeline#2"/>
    <dgm:cxn modelId="{FC2E878F-005A-4C2D-BDCB-A15D56AFD437}" type="presParOf" srcId="{8D6C0F72-35C7-4FDF-BDAC-4FF565A33A17}" destId="{7605329C-2B32-4CD7-9B69-1B3DAB88562E}" srcOrd="4" destOrd="0" presId="urn:microsoft.com/office/officeart/2017/3/layout/HorizontalPathTimeline#2"/>
    <dgm:cxn modelId="{91A72D46-162A-44DF-8333-8CF3D7F18806}" type="presParOf" srcId="{8D6C0F72-35C7-4FDF-BDAC-4FF565A33A17}" destId="{E4D18DE3-4D68-4CCA-A662-044FD68AA3B7}" srcOrd="5" destOrd="0" presId="urn:microsoft.com/office/officeart/2017/3/layout/HorizontalPathTimeline#2"/>
    <dgm:cxn modelId="{55D4590A-17B1-4D23-BD2A-0A917ED41DF8}" type="presParOf" srcId="{EE6F6E1A-AC88-44BD-8034-0C2734A7943C}" destId="{E17860F2-27FB-497F-B5FF-0D9A9A3F8F3C}" srcOrd="5" destOrd="0" presId="urn:microsoft.com/office/officeart/2017/3/layout/HorizontalPathTimeline#2"/>
    <dgm:cxn modelId="{C060EC36-2D52-4E74-B2FF-D6AEDCEA39CF}" type="presParOf" srcId="{EE6F6E1A-AC88-44BD-8034-0C2734A7943C}" destId="{6DBCD425-4B34-4A04-996A-F488EA345CEB}" srcOrd="6" destOrd="0" presId="urn:microsoft.com/office/officeart/2017/3/layout/HorizontalPathTimeline#2"/>
    <dgm:cxn modelId="{5B8FAFCD-0337-481A-A515-5E2208BAA43B}" type="presParOf" srcId="{6DBCD425-4B34-4A04-996A-F488EA345CEB}" destId="{3FE75B81-9D06-4F9F-BD87-C2A832B06693}" srcOrd="0" destOrd="0" presId="urn:microsoft.com/office/officeart/2017/3/layout/HorizontalPathTimeline#2"/>
    <dgm:cxn modelId="{CABF254E-8788-4460-820B-64E7C7068892}" type="presParOf" srcId="{6DBCD425-4B34-4A04-996A-F488EA345CEB}" destId="{49B749E6-BF6B-43D3-BC78-61C4A55E8F98}" srcOrd="1" destOrd="0" presId="urn:microsoft.com/office/officeart/2017/3/layout/HorizontalPathTimeline#2"/>
    <dgm:cxn modelId="{37E6E349-A2CC-4416-A736-033A307C692A}" type="presParOf" srcId="{6DBCD425-4B34-4A04-996A-F488EA345CEB}" destId="{1CD873BC-76D9-419E-8474-A0A73E62C271}" srcOrd="2" destOrd="0" presId="urn:microsoft.com/office/officeart/2017/3/layout/HorizontalPathTimeline#2"/>
    <dgm:cxn modelId="{2783BF52-F308-4311-8977-D73E36FDECBE}" type="presParOf" srcId="{6DBCD425-4B34-4A04-996A-F488EA345CEB}" destId="{98D787F2-3566-4B4B-934F-5C8EBFBD3E56}" srcOrd="3" destOrd="0" presId="urn:microsoft.com/office/officeart/2017/3/layout/HorizontalPathTimeline#2"/>
    <dgm:cxn modelId="{1A7CD4CD-D354-40D6-9BF7-EDDFC38776E3}" type="presParOf" srcId="{6DBCD425-4B34-4A04-996A-F488EA345CEB}" destId="{4C592FDC-E0AC-4F61-ACEF-1C00BD20E463}" srcOrd="4" destOrd="0" presId="urn:microsoft.com/office/officeart/2017/3/layout/HorizontalPathTimeline#2"/>
    <dgm:cxn modelId="{8BD74D04-C976-436D-A1FC-1AF4BD999F92}" type="presParOf" srcId="{6DBCD425-4B34-4A04-996A-F488EA345CEB}" destId="{36256BC0-1AE2-4345-A906-E5061A4DB427}" srcOrd="5" destOrd="0" presId="urn:microsoft.com/office/officeart/2017/3/layout/HorizontalPathTimeline#2"/>
    <dgm:cxn modelId="{FBDC4D6F-B0E6-4ADF-96F2-8BCE7E426D7F}" type="presParOf" srcId="{EE6F6E1A-AC88-44BD-8034-0C2734A7943C}" destId="{3692401C-5BC2-4EFB-8617-4BA7EEEA3BA8}" srcOrd="7" destOrd="0" presId="urn:microsoft.com/office/officeart/2017/3/layout/HorizontalPathTimeline#2"/>
    <dgm:cxn modelId="{E61E6255-6640-4A2D-851E-FD5F56E3F981}" type="presParOf" srcId="{EE6F6E1A-AC88-44BD-8034-0C2734A7943C}" destId="{E4F95361-E3A6-4C17-B7E8-D7E8059058E1}" srcOrd="8" destOrd="0" presId="urn:microsoft.com/office/officeart/2017/3/layout/HorizontalPathTimeline#2"/>
    <dgm:cxn modelId="{DA6B659C-126E-403E-AF8C-00475CED2E99}" type="presParOf" srcId="{E4F95361-E3A6-4C17-B7E8-D7E8059058E1}" destId="{7C951B90-1017-4E6B-808F-061A18AC976C}" srcOrd="0" destOrd="0" presId="urn:microsoft.com/office/officeart/2017/3/layout/HorizontalPathTimeline#2"/>
    <dgm:cxn modelId="{873B5496-8CB4-4627-B2A3-D545C912336C}" type="presParOf" srcId="{E4F95361-E3A6-4C17-B7E8-D7E8059058E1}" destId="{DE3E8A8B-9693-4833-9262-AF7EC983C5C1}" srcOrd="1" destOrd="0" presId="urn:microsoft.com/office/officeart/2017/3/layout/HorizontalPathTimeline#2"/>
    <dgm:cxn modelId="{4F62F065-CE32-4D6B-8205-8257A5939B65}" type="presParOf" srcId="{E4F95361-E3A6-4C17-B7E8-D7E8059058E1}" destId="{A46E7037-222C-45A0-A0DF-8C6B5DD443BF}" srcOrd="2" destOrd="0" presId="urn:microsoft.com/office/officeart/2017/3/layout/HorizontalPathTimeline#2"/>
    <dgm:cxn modelId="{27AB7A67-2379-411F-8D91-773913F1B3C5}" type="presParOf" srcId="{E4F95361-E3A6-4C17-B7E8-D7E8059058E1}" destId="{3FE1CF47-3984-4A03-8FA5-32EF57C9F592}" srcOrd="3" destOrd="0" presId="urn:microsoft.com/office/officeart/2017/3/layout/HorizontalPathTimeline#2"/>
    <dgm:cxn modelId="{8D2A91AE-8E0E-486B-8990-4E0C0780260D}" type="presParOf" srcId="{E4F95361-E3A6-4C17-B7E8-D7E8059058E1}" destId="{85B18390-D674-4D1A-A88C-77F65C5E0FA0}" srcOrd="4" destOrd="0" presId="urn:microsoft.com/office/officeart/2017/3/layout/HorizontalPathTimeline#2"/>
    <dgm:cxn modelId="{EBFDD04A-3EC6-47AB-ABC9-C50AE2529D89}" type="presParOf" srcId="{E4F95361-E3A6-4C17-B7E8-D7E8059058E1}" destId="{A722EF93-B85C-4140-B98F-F5D492BD70D3}" srcOrd="5" destOrd="0" presId="urn:microsoft.com/office/officeart/2017/3/layout/HorizontalPathTimeline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83E70B-EE6D-407B-8E1F-FE26817B3B1D}">
      <dsp:nvSpPr>
        <dsp:cNvPr id="0" name=""/>
        <dsp:cNvSpPr/>
      </dsp:nvSpPr>
      <dsp:spPr>
        <a:xfrm>
          <a:off x="0" y="1641530"/>
          <a:ext cx="10058399" cy="1367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550E8-D286-40B4-9B20-40DE0FCA02CE}">
      <dsp:nvSpPr>
        <dsp:cNvPr id="0" name=""/>
        <dsp:cNvSpPr/>
      </dsp:nvSpPr>
      <dsp:spPr>
        <a:xfrm>
          <a:off x="1679674" y="1027666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8DCC00-CC60-4F76-9C61-F00E7DBFC778}">
      <dsp:nvSpPr>
        <dsp:cNvPr id="0" name=""/>
        <dsp:cNvSpPr/>
      </dsp:nvSpPr>
      <dsp:spPr>
        <a:xfrm>
          <a:off x="58503" y="504695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若要開始簡報，請移至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索引標籤，然後選取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從首張​​投影片​​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58503" y="504695"/>
        <a:ext cx="3242340" cy="581909"/>
      </dsp:txXfrm>
    </dsp:sp>
    <dsp:sp modelId="{5C96A5F5-16B2-4AEA-9591-B66C220F4A65}">
      <dsp:nvSpPr>
        <dsp:cNvPr id="0" name=""/>
        <dsp:cNvSpPr/>
      </dsp:nvSpPr>
      <dsp:spPr>
        <a:xfrm>
          <a:off x="339863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39863" y="1836462"/>
        <a:ext cx="2679620" cy="386443"/>
      </dsp:txXfrm>
    </dsp:sp>
    <dsp:sp modelId="{B3AC6DBE-85B6-4AF3-BADF-7E1E82B735CC}">
      <dsp:nvSpPr>
        <dsp:cNvPr id="0" name=""/>
        <dsp:cNvSpPr/>
      </dsp:nvSpPr>
      <dsp:spPr>
        <a:xfrm>
          <a:off x="1632651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186A17-7B9F-4674-AD57-FF0C87A3CB32}">
      <dsp:nvSpPr>
        <dsp:cNvPr id="0" name=""/>
        <dsp:cNvSpPr/>
      </dsp:nvSpPr>
      <dsp:spPr>
        <a:xfrm>
          <a:off x="3354437" y="1677439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3CBFE-397D-467A-A65B-E19FAB2953BB}">
      <dsp:nvSpPr>
        <dsp:cNvPr id="0" name=""/>
        <dsp:cNvSpPr/>
      </dsp:nvSpPr>
      <dsp:spPr>
        <a:xfrm>
          <a:off x="1733266" y="2320425"/>
          <a:ext cx="3242340" cy="86404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47108" rIns="145578" bIns="47108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若要顯示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簡報者檢視畫面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，請在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檢視左下方的控制列上選取三個點，然後選取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顯示簡報者檢視畫面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1733266" y="2320425"/>
        <a:ext cx="3242340" cy="864047"/>
      </dsp:txXfrm>
    </dsp:sp>
    <dsp:sp modelId="{730471FC-8FAF-49B2-8F42-63D391F759BE}">
      <dsp:nvSpPr>
        <dsp:cNvPr id="0" name=""/>
        <dsp:cNvSpPr/>
      </dsp:nvSpPr>
      <dsp:spPr>
        <a:xfrm>
          <a:off x="2014626" y="1196949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2014626" y="1196949"/>
        <a:ext cx="2679620" cy="386443"/>
      </dsp:txXfrm>
    </dsp:sp>
    <dsp:sp modelId="{F34C40A7-6131-4EF1-9887-E7EEA86D1562}">
      <dsp:nvSpPr>
        <dsp:cNvPr id="0" name=""/>
        <dsp:cNvSpPr/>
      </dsp:nvSpPr>
      <dsp:spPr>
        <a:xfrm>
          <a:off x="3307414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C3FD7B-71E0-4012-B7CE-2C80433ED975}">
      <dsp:nvSpPr>
        <dsp:cNvPr id="0" name=""/>
        <dsp:cNvSpPr/>
      </dsp:nvSpPr>
      <dsp:spPr>
        <a:xfrm>
          <a:off x="5029199" y="1027666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67EBEC-ACAC-4EF4-B856-39067B4D928B}">
      <dsp:nvSpPr>
        <dsp:cNvPr id="0" name=""/>
        <dsp:cNvSpPr/>
      </dsp:nvSpPr>
      <dsp:spPr>
        <a:xfrm>
          <a:off x="3408029" y="504695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簡報期間，演講者備忘稿會顯示在監視器上，但觀眾看不到</a:t>
          </a:r>
          <a:r>
            <a:rPr lang="zh-TW" altLang="en-US" sz="12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</a:p>
      </dsp:txBody>
      <dsp:txXfrm>
        <a:off x="3408029" y="504695"/>
        <a:ext cx="3242340" cy="581909"/>
      </dsp:txXfrm>
    </dsp:sp>
    <dsp:sp modelId="{7605329C-2B32-4CD7-9B69-1B3DAB88562E}">
      <dsp:nvSpPr>
        <dsp:cNvPr id="0" name=""/>
        <dsp:cNvSpPr/>
      </dsp:nvSpPr>
      <dsp:spPr>
        <a:xfrm>
          <a:off x="3689389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4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689389" y="1836462"/>
        <a:ext cx="2679620" cy="386443"/>
      </dsp:txXfrm>
    </dsp:sp>
    <dsp:sp modelId="{79B0CEDC-0005-4ACE-AB25-DB9533DC85C2}">
      <dsp:nvSpPr>
        <dsp:cNvPr id="0" name=""/>
        <dsp:cNvSpPr/>
      </dsp:nvSpPr>
      <dsp:spPr>
        <a:xfrm>
          <a:off x="4982176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B749E6-BF6B-43D3-BC78-61C4A55E8F98}">
      <dsp:nvSpPr>
        <dsp:cNvPr id="0" name=""/>
        <dsp:cNvSpPr/>
      </dsp:nvSpPr>
      <dsp:spPr>
        <a:xfrm>
          <a:off x="6703962" y="1677439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787F2-3566-4B4B-934F-5C8EBFBD3E56}">
      <dsp:nvSpPr>
        <dsp:cNvPr id="0" name=""/>
        <dsp:cNvSpPr/>
      </dsp:nvSpPr>
      <dsp:spPr>
        <a:xfrm>
          <a:off x="5082792" y="2333250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窗格是一個顯示在每張投影片下面的方塊。點一下它來新增備忘稿。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5082792" y="2333250"/>
        <a:ext cx="3242340" cy="581909"/>
      </dsp:txXfrm>
    </dsp:sp>
    <dsp:sp modelId="{4C592FDC-E0AC-4F61-ACEF-1C00BD20E463}">
      <dsp:nvSpPr>
        <dsp:cNvPr id="0" name=""/>
        <dsp:cNvSpPr/>
      </dsp:nvSpPr>
      <dsp:spPr>
        <a:xfrm>
          <a:off x="5364152" y="1196949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sp:txBody>
      <dsp:txXfrm>
        <a:off x="5364152" y="1196949"/>
        <a:ext cx="2679620" cy="386443"/>
      </dsp:txXfrm>
    </dsp:sp>
    <dsp:sp modelId="{3FE75B81-9D06-4F9F-BD87-C2A832B06693}">
      <dsp:nvSpPr>
        <dsp:cNvPr id="0" name=""/>
        <dsp:cNvSpPr/>
      </dsp:nvSpPr>
      <dsp:spPr>
        <a:xfrm>
          <a:off x="6656939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3E8A8B-9693-4833-9262-AF7EC983C5C1}">
      <dsp:nvSpPr>
        <dsp:cNvPr id="0" name=""/>
        <dsp:cNvSpPr/>
      </dsp:nvSpPr>
      <dsp:spPr>
        <a:xfrm>
          <a:off x="8378725" y="1060155"/>
          <a:ext cx="0" cy="649772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E1CF47-3984-4A03-8FA5-32EF57C9F592}">
      <dsp:nvSpPr>
        <dsp:cNvPr id="0" name=""/>
        <dsp:cNvSpPr/>
      </dsp:nvSpPr>
      <dsp:spPr>
        <a:xfrm>
          <a:off x="6904934" y="274657"/>
          <a:ext cx="2947582" cy="78549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47108" rIns="145578" bIns="47108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如果找不到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窗格或它已縮到最小，請按一下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PowerPoint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視窗底部工作列上的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6904934" y="274657"/>
        <a:ext cx="2947582" cy="785498"/>
      </dsp:txXfrm>
    </dsp:sp>
    <dsp:sp modelId="{85B18390-D674-4D1A-A88C-77F65C5E0FA0}">
      <dsp:nvSpPr>
        <dsp:cNvPr id="0" name=""/>
        <dsp:cNvSpPr/>
      </dsp:nvSpPr>
      <dsp:spPr>
        <a:xfrm>
          <a:off x="7038915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sp:txBody>
      <dsp:txXfrm>
        <a:off x="7038915" y="1836462"/>
        <a:ext cx="2679620" cy="386443"/>
      </dsp:txXfrm>
    </dsp:sp>
    <dsp:sp modelId="{7C951B90-1017-4E6B-808F-061A18AC976C}">
      <dsp:nvSpPr>
        <dsp:cNvPr id="0" name=""/>
        <dsp:cNvSpPr/>
      </dsp:nvSpPr>
      <dsp:spPr>
        <a:xfrm>
          <a:off x="8335977" y="1667179"/>
          <a:ext cx="85496" cy="8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HorizontalPathTimeline#2">
  <dgm:title val="水平路徑時間表"/>
  <dgm:desc val="用來顯示按照時間順序的活動清單。矩形圖形包含描述，而日期則顯示在圓點附近。這是最適合用來顯示含有簡短日期格式之大量文字的 SmartArt。"/>
  <dgm:catLst>
    <dgm:cat type="timeline" pri="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dir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 refType="h" fact="0.04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asst0">
      <dgm:alg type="sp"/>
      <dgm:shape xmlns:r="http://schemas.openxmlformats.org/officeDocument/2006/relationships" type="rect" r:blip="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6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</dgm:constrLst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2TextContainer" refType="w" fact="0.88"/>
                <dgm:constr type="h" for="ch" forName="L2TextContainer" refType="h" fact="0.15"/>
                <dgm:constr type="h" for="ch" forName="L2TextContainer" refType="h" op="lte" fact="0.31"/>
                <dgm:constr type="b" for="ch" forName="L2TextContainer" refType="h" fact="0.31"/>
                <dgm:constr type="l" for="ch" forName="L2TextContainer" refType="w" fact="0.06"/>
                <dgm:constr type="w" for="ch" forName="ConnectLine"/>
                <dgm:constr type="l" for="ch" forName="ConnectLine" refType="w" fact="0.5"/>
                <dgm:constr type="h" for="ch" forName="ConnectLine" refType="h" fact="0.19"/>
                <dgm:constr type="t" for="ch" forName="ConnectLine" refType="h" fact="0.31"/>
                <dgm:constr type="w" for="ch" forName="FlexibleEmptyPlaceHolder" refType="w"/>
                <dgm:constr type="h" for="ch" forName="FlexibleEmptyPlaceHolder" refType="h" fact="0.16"/>
                <dgm:constr type="h" for="ch" forName="FlexibleEmptyPlaceHolder" refType="h" op="gte" fact="0.005"/>
                <dgm:constr type="t" for="ch" forName="FlexibleEmptyPlaceHolder" refType="h" fact="0"/>
                <dgm:constr type="w" for="ch" forName="ConnectorPoint" refType="h" fact="0.025"/>
                <dgm:constr type="h" for="ch" forName="ConnectorPoint" refType="h" fact="0.025"/>
                <dgm:constr type="ctrX" for="ch" forName="ConnectorPoint" refType="w" fact="0.5"/>
                <dgm:constr type="ctrY" for="ch" forName="ConnectorPoint" refType="h" fact="0.5"/>
                <dgm:constr type="w" for="ch" forName="L1TextContainer" refType="w" fact="0.8"/>
                <dgm:constr type="l" for="ch" forName="L1TextContainer" refType="w" fact="0.1"/>
                <dgm:constr type="t" for="ch" forName="L1TextContainer" refType="h" fact="0.537"/>
                <dgm:constr type="h" for="ch" forName="L1TextContainer" refType="h" fact="0.113"/>
                <dgm:constr type="w" for="ch" forName="EmptyPlaceHolder" refType="w"/>
                <dgm:constr type="t" for="ch" forName="EmptyPlaceHolder" refType="h" fact="0.65"/>
                <dgm:constr type="h" for="ch" forName="EmptyPlaceHolder" refType="h" fact="0.35"/>
              </dgm:constrLst>
            </dgm:if>
            <dgm:else name="CaseForPlacingNodeBelowDivider">
              <dgm:constrLst>
                <dgm:constr type="w" for="ch" forName="EmptyPlaceHolder" refType="w"/>
                <dgm:constr type="h" for="ch" forName="EmptyPlaceHolder" refType="h" fact="0.35"/>
                <dgm:constr type="t" for="ch" forName="EmptyPlaceHolder" refType="h" fact="0"/>
                <dgm:constr type="w" for="ch" forName="FlexibleEmptyPlaceHolder" refType="w"/>
                <dgm:constr type="h" for="ch" forName="FlexibleEmptyPlaceHolder" refType="h" fact="0.16"/>
                <dgm:constr type="h" for="ch" forName="FlexibleEmptyPlaceHolder" refType="h" op="gte" fact="0.005"/>
                <dgm:constr type="b" for="ch" forName="FlexibleEmptyPlaceHolder" refType="h"/>
                <dgm:constr type="w" for="ch" forName="L1TextContainer" refType="w" fact="0.8"/>
                <dgm:constr type="l" for="ch" forName="L1TextContainer" refType="w" fact="0.1"/>
                <dgm:constr type="t" for="ch" forName="L1TextContainer" refType="h" fact="0.35"/>
                <dgm:constr type="h" for="ch" forName="L1TextContainer" refType="h" fact="0.113"/>
                <dgm:constr type="w" for="ch" forName="ConnectorPoint" refType="h" fact="0.025"/>
                <dgm:constr type="h" for="ch" forName="ConnectorPoint" refType="h" fact="0.025"/>
                <dgm:constr type="ctrX" for="ch" forName="ConnectorPoint" refType="w" fact="0.5"/>
                <dgm:constr type="ctrY" for="ch" forName="ConnectorPoint" refType="h" fact="0.5"/>
                <dgm:constr type="w" for="ch" forName="ConnectLine"/>
                <dgm:constr type="l" for="ch" forName="ConnectLine" refType="w" fact="0.5"/>
                <dgm:constr type="h" for="ch" forName="ConnectLine" refType="h" fact="0.19"/>
                <dgm:constr type="t" for="ch" forName="ConnectLine" refType="h" fact="0.5"/>
                <dgm:constr type="w" for="ch" forName="L2TextContainer" refType="w" fact="0.88"/>
                <dgm:constr type="h" for="ch" forName="L2TextContainer" refType="h" fact="0.15"/>
                <dgm:constr type="h" for="ch" forName="L2TextContainer" refType="h" op="lte" fact="0.31"/>
                <dgm:constr type="t" for="ch" forName="L2TextContainer" refType="h" fact="0.69"/>
                <dgm:constr type="l" for="ch" forName="L2TextContainer" refType="w" fact="0.06"/>
              </dgm:constrLst>
            </dgm:else>
          </dgm:choose>
          <dgm:layoutNode name="ConnectorPoint" styleLbl="fgAcc1" moveWith="L2TextContainer">
            <dgm:alg type="sp"/>
            <dgm:shape xmlns:r="http://schemas.openxmlformats.org/officeDocument/2006/relationships" type="ellipse" r:blip="" zOrderOff="10">
              <dgm:adjLst/>
            </dgm:shape>
            <dgm:presOf/>
            <dgm:constrLst/>
          </dgm:layoutNode>
          <dgm:layoutNode name="ConnectLine" styleLbl="alignNode1" moveWith="L2TextContainer">
            <dgm:alg type="sp"/>
            <dgm:shape xmlns:r="http://schemas.openxmlformats.org/officeDocument/2006/relationships" type="line" r:blip="">
              <dgm:adjLst/>
              <dgm:extLst>
                <a:ext uri="{B698B0E9-8C71-41B9-8309-B3DCBF30829C}">
                  <dgm1612:spPr xmlns:dgm1612="http://schemas.microsoft.com/office/drawing/2016/12/diagram">
                    <a:ln>
                      <a:prstDash val="dash"/>
                    </a:ln>
                  </dgm1612:spPr>
                </a:ext>
              </dgm:extLst>
            </dgm:shape>
            <dgm:presOf/>
            <dgm:constrLst/>
          </dgm:layoutNode>
          <dgm:layoutNode name="Flexible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  <dgm:layoutNode name="L2TextContainer" styleLbl="bgAcc1">
            <dgm:varLst>
              <dgm:chMax val="0"/>
              <dgm:chPref val="0"/>
              <dgm:bulletEnabled val="1"/>
            </dgm:varLst>
            <dgm:choose name="L2TextContainerAlgo">
              <dgm:if name="L2TextContainerAlgoLTR" func="var" arg="dir" op="equ" val="norm">
                <dgm:alg type="tx">
                  <dgm:param type="txAnchorVert" val="mid"/>
                  <dgm:param type="parTxRTLAlign" val="l"/>
                  <dgm:param type="parTxLTRAlign" val="l"/>
                  <dgm:param type="txAnchorVertCh" val="mid"/>
                  <dgm:param type="shpTxRTLAlignCh" val="l"/>
                  <dgm:param type="shpTxLTRAlignCh" val="l"/>
                </dgm:alg>
              </dgm:if>
              <dgm:else name="L2TextContainerAlgoRTL">
                <dgm:alg type="tx">
                  <dgm:param type="txAnchorVert" val="mid"/>
                  <dgm:param type="parTxRTLAlign" val="r"/>
                  <dgm:param type="parTxLTRAlign" val="r"/>
                  <dgm:param type="txAnchorVertCh" val="mid"/>
                  <dgm:param type="shpTxRTLAlignCh" val="r"/>
                  <dgm:param type="shpTxLTR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w" fact="0.14"/>
              <dgm:constr type="rMarg" refType="w" fact="0.14"/>
              <dgm:constr type="tMarg" refType="h" fact="0.17"/>
              <dgm:constr type="bMarg" refType="h" fact="0.17"/>
            </dgm:constrLst>
            <dgm:ruleLst>
              <dgm:rule type="h" val="INF" fact="NaN" max="NaN"/>
              <dgm:rule type="primFontSz" val="11" fact="NaN" max="NaN"/>
            </dgm:ruleLst>
          </dgm:layoutNode>
          <dgm:layoutNode name="L1TextContainer" styleLbl="revTx">
            <dgm:varLst>
              <dgm:chMax val="1"/>
              <dgm:chPref val="1"/>
              <dgm:bulletEnabled val="1"/>
            </dgm:varLst>
            <dgm:choose name="casesForTxtDirLogic">
              <dgm:if name="Name78" axis="self" ptType="node" func="posOdd" op="equ" val="1">
                <dgm:alg type="tx">
                  <dgm:param type="txAnchorHorz" val="ctr"/>
                  <dgm:param type="txAnchorVert" val="t"/>
                  <dgm:param type="parTxRTLAlign" val="ctr"/>
                  <dgm:param type="parTxRTLAlign" val="ctr"/>
                </dgm:alg>
              </dgm:if>
              <dgm:else name="Name89">
                <dgm:alg type="tx">
                  <dgm:param type="txAnchorHorz" val="ctr"/>
                  <dgm:param type="txAnchorVert" val="b"/>
                  <dgm:param type="parTxRTL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4" fact="NaN" max="NaN"/>
            </dgm:ruleLst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1E2188A-CD17-4E3E-AB0E-7A5017BF1B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823D623-433B-4523-9829-805747DBC3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CD58610-4C88-4CBF-8BDE-840A560223C2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2022/3/20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F2A1CC4-7C05-4403-B82F-FA1957CDFA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3B9769E3-387F-4E51-9B72-40457A518A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460E3B-D3A0-4EBC-BAC3-B01E8FF895A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015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FC4CCDB-E89B-472B-B4FD-E82396741B0E}" type="datetime1">
              <a:rPr lang="zh-TW" altLang="en-US" smtClean="0"/>
              <a:pPr/>
              <a:t>2022/3/20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D0EDF81-139F-488C-872B-4720FBA6BF98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13273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TW"/>
              <a:t>(</a:t>
            </a:r>
            <a:r>
              <a:rPr lang="zh-TW" altLang="en-US"/>
              <a:t>這些沒有設計者識別碼，因為基於預設的投影片母片已存在於投影片組中。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148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3889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3419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877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5800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5833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852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9637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7108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010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708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598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手繪多邊形：圖案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rtlCol="0"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0728" y="1674546"/>
            <a:ext cx="3401568" cy="3508908"/>
          </a:xfrm>
        </p:spPr>
        <p:txBody>
          <a:bodyPr rtlCol="0" anchor="ctr"/>
          <a:lstStyle>
            <a:lvl1pPr marL="0" indent="0" algn="l">
              <a:buNone/>
              <a:defRPr sz="28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 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：圖案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1" name="文字預留位置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2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圖片版面配置區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6" name="圖片版面配置區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 rtlCol="0"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結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圖片版面配置區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圖片版面配置區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rtlCol="0" anchor="b"/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版面配置區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版面配置區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圖形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rtlCol="0" anchor="b">
            <a:normAutofit/>
          </a:bodyPr>
          <a:lstStyle>
            <a:lvl1pPr>
              <a:defRPr sz="4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 rtlCol="0"/>
          <a:lstStyle>
            <a:lvl1pPr marL="0" indent="0">
              <a:buNone/>
              <a:defRPr sz="2400" cap="all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手繪多邊形：圖案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rtlCol="0" anchor="ctr"/>
          <a:lstStyle>
            <a:lvl1pPr>
              <a:defRPr sz="3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2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2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形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rtlCol="0" anchor="b"/>
          <a:lstStyle>
            <a:lvl1pPr algn="ctr">
              <a:defRPr sz="3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 rtlCol="0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4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3" name="圖片版面配置區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en-US" noProof="0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 rtlCol="0"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zh-TW" altLang="en-US" noProof="0"/>
              <a:t>簡報標題</a:t>
            </a:r>
            <a:endParaRPr lang="en-US" altLang="zh-TW" noProof="0"/>
          </a:p>
        </p:txBody>
      </p:sp>
      <p:sp>
        <p:nvSpPr>
          <p:cNvPr id="19" name="圖片版面配置區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0" name="圖片版面配置區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延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手繪多邊形：圖案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rtlCol="0" anchor="ctr">
            <a:normAutofit/>
          </a:bodyPr>
          <a:lstStyle>
            <a:lvl1pPr>
              <a:defRPr sz="40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dirty="0"/>
              <a:t>職稱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5" name="內容版面配置區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rtlCol="0" anchor="ctr"/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2 張圖片的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圖片版面配置區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rtlCol="0" anchor="b">
            <a:normAutofit/>
          </a:bodyPr>
          <a:lstStyle>
            <a:lvl1pPr algn="r">
              <a:defRPr sz="4800"/>
            </a:lvl1pPr>
          </a:lstStyle>
          <a:p>
            <a:pPr rtl="0"/>
            <a:r>
              <a:rPr lang="zh-TW" altLang="en-US" noProof="0" dirty="0"/>
              <a:t>在這裡輸入標題</a:t>
            </a:r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 rtlCol="0"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副標題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：圖案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圖形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rtlCol="0" anchor="b"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團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圖片版面配置區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2" name="圖片版面配置區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3" name="圖片版面配置區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4" name="圖片版面配置區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5" name="圖片版面配置區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61" name="文字版面配置區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2" name="文字版面配置區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3" name="文字版面配置區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4" name="文字版面配置區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5" name="文字版面配置區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6" name="文字版面配置區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7" name="文字版面配置區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8" name="文字版面配置區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9" name="文字版面配置區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70" name="文字版面配置區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手繪多邊形：圖案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：圖案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筆刷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簡報者姓名</a:t>
            </a:r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89B795-03E9-4E34-9357-C0628914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內容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FE2606-01A6-42E1-92A6-3DE26CCE7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37187F-D166-43ED-8E27-C7B4508E5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新增文字、影像、美工圖案和影片。 </a:t>
            </a:r>
          </a:p>
          <a:p>
            <a:pPr rtl="0"/>
            <a:r>
              <a:rPr lang="zh-TW" altLang="en-US" dirty="0"/>
              <a:t>新增轉場效果、動畫和動態效果。 </a:t>
            </a:r>
          </a:p>
          <a:p>
            <a:pPr rtl="0"/>
            <a:r>
              <a:rPr lang="zh-TW" altLang="en-US" dirty="0"/>
              <a:t>儲存至 </a:t>
            </a:r>
            <a:r>
              <a:rPr lang="en-US" altLang="zh-TW" dirty="0"/>
              <a:t>OneDrive </a:t>
            </a:r>
            <a:r>
              <a:rPr lang="zh-TW" altLang="en-US" dirty="0"/>
              <a:t>以便從電腦、平板電腦或手機存取您的簡報。 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7E83021-5261-4534-AFFC-8C3A397ABC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71770C1-2986-4925-A7A9-598470F1C23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開啟 </a:t>
            </a:r>
            <a:r>
              <a:rPr lang="en-US" altLang="zh-TW" sz="1800" dirty="0"/>
              <a:t>[</a:t>
            </a:r>
            <a:r>
              <a:rPr lang="zh-TW" altLang="en-US" sz="1800" dirty="0"/>
              <a:t>設計構想</a:t>
            </a:r>
            <a:r>
              <a:rPr lang="en-US" altLang="zh-TW" sz="1800" dirty="0"/>
              <a:t>] </a:t>
            </a:r>
            <a:r>
              <a:rPr lang="zh-TW" altLang="en-US" sz="1800" dirty="0"/>
              <a:t>窗格即時美化投影片。 </a:t>
            </a:r>
          </a:p>
          <a:p>
            <a:pPr rtl="0"/>
            <a:r>
              <a:rPr lang="zh-TW" altLang="en-US" sz="1800" dirty="0"/>
              <a:t>當我們有設計構想時，就會在這裡將它們展示給您。 </a:t>
            </a:r>
          </a:p>
        </p:txBody>
      </p:sp>
      <p:sp>
        <p:nvSpPr>
          <p:cNvPr id="7" name="日期版面配置區 5">
            <a:extLst>
              <a:ext uri="{FF2B5EF4-FFF2-40B4-BE49-F238E27FC236}">
                <a16:creationId xmlns:a16="http://schemas.microsoft.com/office/drawing/2014/main" id="{608D1D4A-3ABF-47FD-9E9F-50C12B4A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8" name="頁尾版面配置區 6">
            <a:extLst>
              <a:ext uri="{FF2B5EF4-FFF2-40B4-BE49-F238E27FC236}">
                <a16:creationId xmlns:a16="http://schemas.microsoft.com/office/drawing/2014/main" id="{A0DB317D-4A72-44A9-B888-2974D6C1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9" name="投影片編號版面配置區 7">
            <a:extLst>
              <a:ext uri="{FF2B5EF4-FFF2-40B4-BE49-F238E27FC236}">
                <a16:creationId xmlns:a16="http://schemas.microsoft.com/office/drawing/2014/main" id="{E2ACE18F-7572-4B57-B093-F422098C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0024A9-0184-448B-881E-CC722A916CB1}" type="slidenum">
              <a:rPr lang="en-US" altLang="zh-TW" smtClean="0"/>
              <a:pPr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942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EC02B0-6114-45FA-BF40-69F0FB5E2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內容 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C0EF52-4912-4B03-AC36-1F323C916D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32D0151-A8F0-46E3-8A2B-11A93ECEEC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新增文字、影像、美工圖案和影片。 </a:t>
            </a:r>
          </a:p>
          <a:p>
            <a:pPr rtl="0"/>
            <a:r>
              <a:rPr lang="zh-TW" altLang="en-US" sz="1800" dirty="0"/>
              <a:t>新增轉場效果、動畫和動態效果。 </a:t>
            </a:r>
          </a:p>
          <a:p>
            <a:pPr rtl="0"/>
            <a:r>
              <a:rPr lang="zh-TW" altLang="en-US" sz="1800" dirty="0"/>
              <a:t>儲存至 </a:t>
            </a:r>
            <a:r>
              <a:rPr lang="en-US" altLang="zh-TW" sz="1800" dirty="0"/>
              <a:t>OneDrive </a:t>
            </a:r>
            <a:r>
              <a:rPr lang="zh-TW" altLang="en-US" sz="1800" dirty="0"/>
              <a:t>以便從電腦、平板電腦或手機存取您的簡報。 </a:t>
            </a:r>
          </a:p>
          <a:p>
            <a:pPr rtl="0"/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FF16C4-EADF-47AC-B546-9BB6B594D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218CF3-AC6F-43C5-8862-AA88D121070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開啟 </a:t>
            </a:r>
            <a:r>
              <a:rPr lang="en-US" altLang="zh-TW" sz="1800" dirty="0"/>
              <a:t>[</a:t>
            </a:r>
            <a:r>
              <a:rPr lang="zh-TW" altLang="en-US" sz="1800" dirty="0"/>
              <a:t>設計構想</a:t>
            </a:r>
            <a:r>
              <a:rPr lang="en-US" altLang="zh-TW" sz="1800" dirty="0"/>
              <a:t>] </a:t>
            </a:r>
            <a:r>
              <a:rPr lang="zh-TW" altLang="en-US" sz="1800" dirty="0"/>
              <a:t>窗格即時美化投影片。 </a:t>
            </a:r>
          </a:p>
          <a:p>
            <a:pPr rtl="0"/>
            <a:r>
              <a:rPr lang="zh-TW" altLang="en-US" sz="1800" dirty="0"/>
              <a:t>當我們有設計構想時，就會在這裡將它們展示給您。 </a:t>
            </a:r>
          </a:p>
          <a:p>
            <a:pPr rtl="0"/>
            <a:endParaRPr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C351E8A-820B-4A5A-8704-9D121A96F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E8C2F85-AB4A-4E27-8962-15AB4A9225E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這個 </a:t>
            </a:r>
            <a:r>
              <a:rPr lang="en-US" altLang="zh-TW" sz="1800" dirty="0"/>
              <a:t>PowerPoint </a:t>
            </a:r>
            <a:r>
              <a:rPr lang="zh-TW" altLang="en-US" sz="1800" dirty="0"/>
              <a:t>主題使用它自己獨特的一套色彩、字型和效果來打造這些投影片的整體外觀和感覺。 </a:t>
            </a:r>
          </a:p>
          <a:p>
            <a:pPr rtl="0"/>
            <a:r>
              <a:rPr lang="en-US" altLang="zh-TW" sz="1800" dirty="0"/>
              <a:t>PowerPoint </a:t>
            </a:r>
            <a:r>
              <a:rPr lang="zh-TW" altLang="en-US" sz="1800" dirty="0"/>
              <a:t>有大量的主題，可以讓您的簡報更具個人風格。 </a:t>
            </a:r>
          </a:p>
          <a:p>
            <a:pPr rtl="0"/>
            <a:endParaRPr lang="zh-TW" altLang="en-US" dirty="0"/>
          </a:p>
        </p:txBody>
      </p:sp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B08B8075-F79F-470A-9ADE-E8B26A795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810980BC-2DD0-4160-99B1-C2A0F7AF8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2A5F5C6-0A35-4E6A-BF43-EDAF5AD5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1505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版面配置區 6" descr="站在衣架前方的女士">
            <a:extLst>
              <a:ext uri="{FF2B5EF4-FFF2-40B4-BE49-F238E27FC236}">
                <a16:creationId xmlns:a16="http://schemas.microsoft.com/office/drawing/2014/main" id="{7559ED0A-57D2-475A-80AA-FDDB6E882B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4" b="64"/>
          <a:stretch/>
        </p:blipFill>
        <p:spPr/>
      </p:pic>
      <p:pic>
        <p:nvPicPr>
          <p:cNvPr id="9" name="圖片版面配置區 8" descr="掛著的衣服和手提包的特寫">
            <a:extLst>
              <a:ext uri="{FF2B5EF4-FFF2-40B4-BE49-F238E27FC236}">
                <a16:creationId xmlns:a16="http://schemas.microsoft.com/office/drawing/2014/main" id="{24426D4C-56B2-463F-99F9-8F6C8EBBC00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5" b="15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80D2FA59-42D1-4596-BADF-65EE2EECB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摘要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08C1B7C-03BA-4C6C-B759-6DAB6A63B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zh-TW" altLang="en-US" sz="1800"/>
              <a:t>使用 </a:t>
            </a:r>
            <a:r>
              <a:rPr lang="en-US" altLang="zh-TW" sz="1800"/>
              <a:t>PowerPoint</a:t>
            </a:r>
            <a:r>
              <a:rPr lang="zh-TW" altLang="en-US" sz="1800"/>
              <a:t>，您可以隨時隨地建立簡報並與他人分享您的作品。在此處輸入任何文字以開始使用。您也可以在這個範本上新增影像、美工圖案和影片。儲存到 </a:t>
            </a:r>
            <a:r>
              <a:rPr lang="en-US" altLang="zh-TW" sz="1800"/>
              <a:t>OneDrive </a:t>
            </a:r>
            <a:r>
              <a:rPr lang="zh-TW" altLang="en-US" sz="1800"/>
              <a:t>並從電腦、平板電腦或手機存取您的簡報。 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8751E420-B483-4040-8E33-A32E82D7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r>
              <a:rPr lang="zh-TW" altLang="en-US"/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720F25F-904B-4AA2-9CB6-6941130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427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版面配置區 20" descr="為模特兒穿衣服的女士 ">
            <a:extLst>
              <a:ext uri="{FF2B5EF4-FFF2-40B4-BE49-F238E27FC236}">
                <a16:creationId xmlns:a16="http://schemas.microsoft.com/office/drawing/2014/main" id="{C0AA5E5B-9A0B-4837-9008-6B83089C19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t="37" b="37"/>
          <a:stretch/>
        </p:blipFill>
        <p:spPr/>
      </p:pic>
      <p:pic>
        <p:nvPicPr>
          <p:cNvPr id="23" name="圖片版面配置區 22" descr="掛著的衣服特寫">
            <a:extLst>
              <a:ext uri="{FF2B5EF4-FFF2-40B4-BE49-F238E27FC236}">
                <a16:creationId xmlns:a16="http://schemas.microsoft.com/office/drawing/2014/main" id="{D98BD80F-ADD8-4A4B-93EA-5B25442FD2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t="42" b="42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感謝您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簡報者姓名</a:t>
            </a:r>
          </a:p>
          <a:p>
            <a:pPr rtl="0"/>
            <a:endParaRPr lang="zh-TW" altLang="en-US"/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4C8B0F30-95FD-437A-9D9B-F937C36E9C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zh-TW" altLang="en-US"/>
              <a:t>電子郵件地址</a:t>
            </a:r>
          </a:p>
          <a:p>
            <a:pPr rtl="0"/>
            <a:endParaRPr lang="zh-TW" altLang="en-US"/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161A06CA-0B70-4C53-BE9B-665816B03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zh-TW" altLang="en-US"/>
              <a:t>網站</a:t>
            </a:r>
          </a:p>
          <a:p>
            <a:pPr rtl="0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0767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TW" sz="5400" dirty="0" err="1"/>
              <a:t>Bry</a:t>
            </a:r>
            <a:endParaRPr lang="zh-TW" altLang="en-US" sz="5400" dirty="0"/>
          </a:p>
        </p:txBody>
      </p:sp>
      <p:pic>
        <p:nvPicPr>
          <p:cNvPr id="11" name="圖片版面配置區 10" descr="掛著的衣服特寫">
            <a:extLst>
              <a:ext uri="{FF2B5EF4-FFF2-40B4-BE49-F238E27FC236}">
                <a16:creationId xmlns:a16="http://schemas.microsoft.com/office/drawing/2014/main" id="{86865FD9-DFA3-490C-B372-0EDD4BED9C5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7" r="17"/>
          <a:stretch/>
        </p:blipFill>
        <p:spPr/>
      </p:pic>
      <p:pic>
        <p:nvPicPr>
          <p:cNvPr id="13" name="圖片版面配置區 12" descr="為模特兒穿衣服的女士 ">
            <a:extLst>
              <a:ext uri="{FF2B5EF4-FFF2-40B4-BE49-F238E27FC236}">
                <a16:creationId xmlns:a16="http://schemas.microsoft.com/office/drawing/2014/main" id="{55CEEF7E-98C5-40BC-941B-88FA9196B7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16" b="16"/>
          <a:stretch/>
        </p:blipFill>
        <p:spPr/>
      </p:pic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F79409-2936-4FDC-BF6F-45FC9FDA8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Problem 5</a:t>
            </a:r>
          </a:p>
          <a:p>
            <a:r>
              <a:rPr lang="en-US" altLang="zh-TW" dirty="0"/>
              <a:t>Problem 6</a:t>
            </a:r>
          </a:p>
          <a:p>
            <a:r>
              <a:rPr lang="en-US" altLang="zh-TW" dirty="0"/>
              <a:t>Problem 7</a:t>
            </a:r>
          </a:p>
          <a:p>
            <a:pPr rtl="0"/>
            <a:endParaRPr lang="zh-TW" altLang="en-US" dirty="0"/>
          </a:p>
        </p:txBody>
      </p:sp>
      <p:pic>
        <p:nvPicPr>
          <p:cNvPr id="15" name="圖片版面配置區 14" descr="站在衣架前方的女士">
            <a:extLst>
              <a:ext uri="{FF2B5EF4-FFF2-40B4-BE49-F238E27FC236}">
                <a16:creationId xmlns:a16="http://schemas.microsoft.com/office/drawing/2014/main" id="{949D770F-0604-41BE-87F0-65B08CC353C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l="22" r="22"/>
          <a:stretch/>
        </p:blipFill>
        <p:spPr/>
      </p:pic>
      <p:pic>
        <p:nvPicPr>
          <p:cNvPr id="17" name="圖片版面配置區 16" descr="掛著的衣服和手提包">
            <a:extLst>
              <a:ext uri="{FF2B5EF4-FFF2-40B4-BE49-F238E27FC236}">
                <a16:creationId xmlns:a16="http://schemas.microsoft.com/office/drawing/2014/main" id="{B9BCE927-4F46-4797-9BD3-B816E2B4CEA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/>
          <a:srcRect l="14" r="14"/>
          <a:stretch/>
        </p:blipFill>
        <p:spPr>
          <a:xfrm>
            <a:off x="9081588" y="3896475"/>
            <a:ext cx="3109415" cy="3055044"/>
          </a:xfrm>
        </p:spPr>
      </p:pic>
      <p:sp>
        <p:nvSpPr>
          <p:cNvPr id="26" name="頁尾版面配置區 25">
            <a:extLst>
              <a:ext uri="{FF2B5EF4-FFF2-40B4-BE49-F238E27FC236}">
                <a16:creationId xmlns:a16="http://schemas.microsoft.com/office/drawing/2014/main" id="{0E469817-940E-4A7E-82D2-9FC9B4D3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r>
              <a:rPr lang="zh-TW" altLang="en-US"/>
              <a:t>簡報標題</a:t>
            </a:r>
          </a:p>
        </p:txBody>
      </p:sp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議程 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/>
          <a:p>
            <a:pPr rtl="0"/>
            <a:r>
              <a:rPr lang="zh-TW" altLang="en-US" sz="1800"/>
              <a:t>使用 </a:t>
            </a:r>
            <a:r>
              <a:rPr lang="en-US" altLang="zh-TW" sz="1800"/>
              <a:t>PowerPoint</a:t>
            </a:r>
            <a:r>
              <a:rPr lang="zh-TW" altLang="en-US" sz="1800"/>
              <a:t>，您可以隨時隨地建立簡報並與其他人分享。在此處輸入任何文字以開始使用。您也可以在這個範本上新增影像、美工圖案和影片。儲存到 </a:t>
            </a:r>
            <a:r>
              <a:rPr lang="en-US" altLang="zh-TW" sz="1800"/>
              <a:t>OneDrive </a:t>
            </a:r>
            <a:r>
              <a:rPr lang="zh-TW" altLang="en-US" sz="1800"/>
              <a:t>並從電腦、平板電腦或手機存取您的簡報。 </a:t>
            </a:r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9C693BAD-6B4E-48AD-88BF-D933B37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1B9E4CF7-70FB-40DF-BE47-6E5AE31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915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版面配置區 6" descr="兩位在購物的女士，看著掛著的衣服">
            <a:extLst>
              <a:ext uri="{FF2B5EF4-FFF2-40B4-BE49-F238E27FC236}">
                <a16:creationId xmlns:a16="http://schemas.microsoft.com/office/drawing/2014/main" id="{2E3A6B9C-61DE-478A-BBBB-7765E56378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" r="7"/>
          <a:stretch/>
        </p:blipFill>
        <p:spPr/>
      </p:pic>
      <p:pic>
        <p:nvPicPr>
          <p:cNvPr id="9" name="圖片版面配置區 8" descr="掛著的衣服特寫">
            <a:extLst>
              <a:ext uri="{FF2B5EF4-FFF2-40B4-BE49-F238E27FC236}">
                <a16:creationId xmlns:a16="http://schemas.microsoft.com/office/drawing/2014/main" id="{62E8AA20-DC84-4901-B726-97173C5092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6" b="26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C278FAAB-8DFA-4475-B8B6-51A3ED193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sz="4800" dirty="0"/>
              <a:t>主題一</a:t>
            </a:r>
            <a:endParaRPr 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6237BABF-398B-4F17-B288-42D7047C2B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副標題</a:t>
            </a:r>
          </a:p>
        </p:txBody>
      </p:sp>
    </p:spTree>
    <p:extLst>
      <p:ext uri="{BB962C8B-B14F-4D97-AF65-F5344CB8AC3E}">
        <p14:creationId xmlns:p14="http://schemas.microsoft.com/office/powerpoint/2010/main" val="1633727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圖表</a:t>
            </a:r>
          </a:p>
        </p:txBody>
      </p:sp>
      <p:graphicFrame>
        <p:nvGraphicFramePr>
          <p:cNvPr id="6" name="內容版面配置區 5" descr="圖表">
            <a:extLst>
              <a:ext uri="{FF2B5EF4-FFF2-40B4-BE49-F238E27FC236}">
                <a16:creationId xmlns:a16="http://schemas.microsoft.com/office/drawing/2014/main" id="{90A56AC7-41E4-4507-BEB5-F6C58AC3CE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629180"/>
              </p:ext>
            </p:extLst>
          </p:nvPr>
        </p:nvGraphicFramePr>
        <p:xfrm>
          <a:off x="1066800" y="2387600"/>
          <a:ext cx="10058400" cy="378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日期版面配置區 5">
            <a:extLst>
              <a:ext uri="{FF2B5EF4-FFF2-40B4-BE49-F238E27FC236}">
                <a16:creationId xmlns:a16="http://schemas.microsoft.com/office/drawing/2014/main" id="{523A727A-BD22-42EE-9500-BBEF455DA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20XX/9/3</a:t>
            </a:r>
          </a:p>
        </p:txBody>
      </p:sp>
      <p:sp>
        <p:nvSpPr>
          <p:cNvPr id="5" name="頁尾版面配置區 6">
            <a:extLst>
              <a:ext uri="{FF2B5EF4-FFF2-40B4-BE49-F238E27FC236}">
                <a16:creationId xmlns:a16="http://schemas.microsoft.com/office/drawing/2014/main" id="{D00329E9-36A4-4FA9-9FBD-412BCEF20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簡報標題</a:t>
            </a:r>
          </a:p>
        </p:txBody>
      </p:sp>
      <p:sp>
        <p:nvSpPr>
          <p:cNvPr id="7" name="投影片編號版面配置區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0024A9-0184-448B-881E-CC722A916CB1}" type="slidenum">
              <a:rPr lang="en-US" altLang="zh-TW" smtClean="0"/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3317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表格</a:t>
            </a: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AD665292-15E4-4939-934A-CC4A96DDC3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7479271"/>
              </p:ext>
            </p:extLst>
          </p:nvPr>
        </p:nvGraphicFramePr>
        <p:xfrm>
          <a:off x="1066800" y="2908299"/>
          <a:ext cx="10058400" cy="245295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541534148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313806910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68548251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815920531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895995725"/>
                    </a:ext>
                  </a:extLst>
                </a:gridCol>
              </a:tblGrid>
              <a:tr h="490591">
                <a:tc>
                  <a:txBody>
                    <a:bodyPr/>
                    <a:lstStyle/>
                    <a:p>
                      <a:pPr rtl="0"/>
                      <a:endParaRPr lang="zh-TW" altLang="en-US" noProof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34623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0316717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5.1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667950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09784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318204"/>
                  </a:ext>
                </a:extLst>
              </a:tr>
            </a:tbl>
          </a:graphicData>
        </a:graphic>
      </p:graphicFrame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A341B71E-5290-4693-8035-44F1D5307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81FCE4EA-92D0-4D04-BA86-2FFFEC99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7D2D9DB8-6AAC-452C-8711-DA2E869F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710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0E08A1-FEAA-4F21-96E4-5A57CFAAB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想要讓事情有個起頭，只要停止說話，然後開始做事就好了。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643DD3A-BCEA-4181-8BC4-61E1A84D5A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n-US" altLang="zh-TW" cap="none" dirty="0">
                <a:solidFill>
                  <a:srgbClr val="FFFFFF"/>
                </a:solidFill>
              </a:rPr>
              <a:t>Walt Disney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E96533-0ABC-43CF-A178-990FE4A0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109D7B-C32A-4E78-8DDF-036855495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C57B06-3F43-4092-8AB5-0AC06017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53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D729CCBC-5442-4C93-B800-2D4D325D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小組</a:t>
            </a:r>
          </a:p>
        </p:txBody>
      </p:sp>
      <p:pic>
        <p:nvPicPr>
          <p:cNvPr id="21" name="圖片版面配置區 20" descr="團隊成員大頭照">
            <a:extLst>
              <a:ext uri="{FF2B5EF4-FFF2-40B4-BE49-F238E27FC236}">
                <a16:creationId xmlns:a16="http://schemas.microsoft.com/office/drawing/2014/main" id="{5F016331-E9AC-40F7-98B5-5A637369DB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2" r="162"/>
          <a:stretch/>
        </p:blipFill>
        <p:spPr/>
      </p:pic>
      <p:pic>
        <p:nvPicPr>
          <p:cNvPr id="23" name="圖片版面配置區 22" descr="團隊成員大頭照">
            <a:extLst>
              <a:ext uri="{FF2B5EF4-FFF2-40B4-BE49-F238E27FC236}">
                <a16:creationId xmlns:a16="http://schemas.microsoft.com/office/drawing/2014/main" id="{5498FE7A-766C-4955-B644-E18D5E4582E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1" b="21"/>
          <a:stretch/>
        </p:blipFill>
        <p:spPr/>
      </p:pic>
      <p:pic>
        <p:nvPicPr>
          <p:cNvPr id="25" name="圖片版面配置區 24" descr="團隊成員大頭照">
            <a:extLst>
              <a:ext uri="{FF2B5EF4-FFF2-40B4-BE49-F238E27FC236}">
                <a16:creationId xmlns:a16="http://schemas.microsoft.com/office/drawing/2014/main" id="{08A04BB6-2617-4F5F-9059-FD458259864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8" b="208"/>
          <a:stretch/>
        </p:blipFill>
        <p:spPr/>
      </p:pic>
      <p:pic>
        <p:nvPicPr>
          <p:cNvPr id="27" name="圖片版面配置區 26" descr="團隊成員大頭照">
            <a:extLst>
              <a:ext uri="{FF2B5EF4-FFF2-40B4-BE49-F238E27FC236}">
                <a16:creationId xmlns:a16="http://schemas.microsoft.com/office/drawing/2014/main" id="{5D294FEF-F722-4096-9777-B6684EE796F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21" b="21"/>
          <a:stretch/>
        </p:blipFill>
        <p:spPr/>
      </p:pic>
      <p:pic>
        <p:nvPicPr>
          <p:cNvPr id="29" name="圖片版面配置區 28" descr="團隊成員大頭照">
            <a:extLst>
              <a:ext uri="{FF2B5EF4-FFF2-40B4-BE49-F238E27FC236}">
                <a16:creationId xmlns:a16="http://schemas.microsoft.com/office/drawing/2014/main" id="{5ED88184-2AD2-4BCF-A560-D69DD100012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7"/>
          <a:srcRect t="21" b="21"/>
          <a:stretch/>
        </p:blipFill>
        <p:spPr/>
      </p:pic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2EE63CD2-A142-4385-BA8D-E3DBBDE8F76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6" name="文字預留位置 15">
            <a:extLst>
              <a:ext uri="{FF2B5EF4-FFF2-40B4-BE49-F238E27FC236}">
                <a16:creationId xmlns:a16="http://schemas.microsoft.com/office/drawing/2014/main" id="{A414389E-EAD9-4B6E-9B85-1F6843AC6CB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4" name="文字版面配置區 13">
            <a:extLst>
              <a:ext uri="{FF2B5EF4-FFF2-40B4-BE49-F238E27FC236}">
                <a16:creationId xmlns:a16="http://schemas.microsoft.com/office/drawing/2014/main" id="{BE8B7117-A519-4B56-9893-9D8BE5520B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2" name="文字預留位置 11">
            <a:extLst>
              <a:ext uri="{FF2B5EF4-FFF2-40B4-BE49-F238E27FC236}">
                <a16:creationId xmlns:a16="http://schemas.microsoft.com/office/drawing/2014/main" id="{F088A138-11AC-4A09-ABC8-8DA1BF3A3C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75C011A9-D736-4438-9BB5-F81789CA47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AE125039-668E-48DA-9309-5CE680A1028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7" name="文字預留位置 16">
            <a:extLst>
              <a:ext uri="{FF2B5EF4-FFF2-40B4-BE49-F238E27FC236}">
                <a16:creationId xmlns:a16="http://schemas.microsoft.com/office/drawing/2014/main" id="{60049D3B-4850-4D95-B946-4AFE0126F22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5" name="文字預留位置 14">
            <a:extLst>
              <a:ext uri="{FF2B5EF4-FFF2-40B4-BE49-F238E27FC236}">
                <a16:creationId xmlns:a16="http://schemas.microsoft.com/office/drawing/2014/main" id="{C15C2B3A-7767-4BAD-843D-060598064B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3" name="文字預留位置 12">
            <a:extLst>
              <a:ext uri="{FF2B5EF4-FFF2-40B4-BE49-F238E27FC236}">
                <a16:creationId xmlns:a16="http://schemas.microsoft.com/office/drawing/2014/main" id="{DB4E687A-B817-41CB-B281-3E191D03FA7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CCD9E0BE-D9B0-4FA4-8710-29A746F26E1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30" name="日期版面配置區 29">
            <a:extLst>
              <a:ext uri="{FF2B5EF4-FFF2-40B4-BE49-F238E27FC236}">
                <a16:creationId xmlns:a16="http://schemas.microsoft.com/office/drawing/2014/main" id="{F66896BE-3509-49D5-A28D-97859D74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31" name="頁尾版面配置區 30">
            <a:extLst>
              <a:ext uri="{FF2B5EF4-FFF2-40B4-BE49-F238E27FC236}">
                <a16:creationId xmlns:a16="http://schemas.microsoft.com/office/drawing/2014/main" id="{72FA7226-D67B-432B-A25E-F3656C32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32" name="投影片編號版面配置區 31">
            <a:extLst>
              <a:ext uri="{FF2B5EF4-FFF2-40B4-BE49-F238E27FC236}">
                <a16:creationId xmlns:a16="http://schemas.microsoft.com/office/drawing/2014/main" id="{89BE6787-F451-403C-864D-CA5BF63B4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857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C7BDB-B7D1-465C-9965-C0C4D79D1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時間表</a:t>
            </a:r>
          </a:p>
        </p:txBody>
      </p:sp>
      <p:graphicFrame>
        <p:nvGraphicFramePr>
          <p:cNvPr id="5" name="內容版面配置區 3" descr="時間表 SmartArt 圖形">
            <a:extLst>
              <a:ext uri="{FF2B5EF4-FFF2-40B4-BE49-F238E27FC236}">
                <a16:creationId xmlns:a16="http://schemas.microsoft.com/office/drawing/2014/main" id="{1AD6A0AA-485F-4BC1-AD81-A826C298B1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1948334"/>
              </p:ext>
            </p:extLst>
          </p:nvPr>
        </p:nvGraphicFramePr>
        <p:xfrm>
          <a:off x="1066800" y="2542032"/>
          <a:ext cx="10058400" cy="3419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FFA9757F-0365-4F15-86D3-6165DFD49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20XX/9/3</a:t>
            </a:r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BD13B003-BFA7-43DB-9005-32EFF68D1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簡報標題</a:t>
            </a: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60264F83-93CE-4B81-87A0-2FF1A991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0158950"/>
      </p:ext>
    </p:extLst>
  </p:cSld>
  <p:clrMapOvr>
    <a:masterClrMapping/>
  </p:clrMapOvr>
</p:sld>
</file>

<file path=ppt/theme/theme1.xml><?xml version="1.0" encoding="utf-8"?>
<a:theme xmlns:a="http://schemas.openxmlformats.org/drawingml/2006/main" name="筆刷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868_TF89080264_Win32" id="{F784C0AD-229D-4282-845E-F2F366501916}" vid="{72B74627-95A4-4ABA-8C2F-FD53571921C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DFCC198-DBFA-46B2-A241-8E3888E6367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{C936D162-804A-4F6C-8594-83A5BEF9BC63}tf89080264_win32</Template>
  <TotalTime>1</TotalTime>
  <Words>606</Words>
  <Application>Microsoft Office PowerPoint</Application>
  <PresentationFormat>寬螢幕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Microsoft JhengHei UI</vt:lpstr>
      <vt:lpstr>Arial</vt:lpstr>
      <vt:lpstr>Century Gothic</vt:lpstr>
      <vt:lpstr>Elephant</vt:lpstr>
      <vt:lpstr>筆刷</vt:lpstr>
      <vt:lpstr>筆刷</vt:lpstr>
      <vt:lpstr>Bry</vt:lpstr>
      <vt:lpstr>議程 </vt:lpstr>
      <vt:lpstr>主題一</vt:lpstr>
      <vt:lpstr>圖表</vt:lpstr>
      <vt:lpstr>表格</vt:lpstr>
      <vt:lpstr>想要讓事情有個起頭，只要停止說話，然後開始做事就好了。</vt:lpstr>
      <vt:lpstr>小組</vt:lpstr>
      <vt:lpstr>時間表</vt:lpstr>
      <vt:lpstr>內容</vt:lpstr>
      <vt:lpstr>內容 </vt:lpstr>
      <vt:lpstr>摘要</vt:lpstr>
      <vt:lpstr>感謝您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筆刷</dc:title>
  <dc:creator>M083040051</dc:creator>
  <cp:lastModifiedBy>M083040051</cp:lastModifiedBy>
  <cp:revision>1</cp:revision>
  <dcterms:created xsi:type="dcterms:W3CDTF">2022-03-20T05:44:44Z</dcterms:created>
  <dcterms:modified xsi:type="dcterms:W3CDTF">2022-03-20T05:45:55Z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